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9" r:id="rId3"/>
    <p:sldId id="257" r:id="rId4"/>
    <p:sldId id="259" r:id="rId5"/>
    <p:sldId id="276" r:id="rId6"/>
    <p:sldId id="260" r:id="rId7"/>
    <p:sldId id="275" r:id="rId8"/>
    <p:sldId id="263" r:id="rId9"/>
    <p:sldId id="280" r:id="rId10"/>
    <p:sldId id="277" r:id="rId11"/>
    <p:sldId id="272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Public Sans" panose="020B0604020202020204" charset="0"/>
      <p:regular r:id="rId21"/>
    </p:embeddedFont>
    <p:embeddedFont>
      <p:font typeface="Public Sans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251"/>
    <a:srgbClr val="5D9B9B"/>
    <a:srgbClr val="FA632A"/>
    <a:srgbClr val="AAD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9" autoAdjust="0"/>
    <p:restoredTop sz="94622" autoAdjust="0"/>
  </p:normalViewPr>
  <p:slideViewPr>
    <p:cSldViewPr>
      <p:cViewPr varScale="1">
        <p:scale>
          <a:sx n="54" d="100"/>
          <a:sy n="54" d="100"/>
        </p:scale>
        <p:origin x="61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rrido Prados" userId="1d43a53d85794cda" providerId="LiveId" clId="{4B4F09F9-7755-4003-9A3F-F316B6AABC2F}"/>
    <pc:docChg chg="undo custSel addSld delSld modSld">
      <pc:chgData name="Daniel Garrido Prados" userId="1d43a53d85794cda" providerId="LiveId" clId="{4B4F09F9-7755-4003-9A3F-F316B6AABC2F}" dt="2025-03-04T11:11:26.804" v="300"/>
      <pc:docMkLst>
        <pc:docMk/>
      </pc:docMkLst>
      <pc:sldChg chg="modTransition">
        <pc:chgData name="Daniel Garrido Prados" userId="1d43a53d85794cda" providerId="LiveId" clId="{4B4F09F9-7755-4003-9A3F-F316B6AABC2F}" dt="2025-03-04T09:14:23.028" v="279"/>
        <pc:sldMkLst>
          <pc:docMk/>
          <pc:sldMk cId="0" sldId="257"/>
        </pc:sldMkLst>
      </pc:sldChg>
      <pc:sldChg chg="addSp delSp modSp mod modTransition setBg">
        <pc:chgData name="Daniel Garrido Prados" userId="1d43a53d85794cda" providerId="LiveId" clId="{4B4F09F9-7755-4003-9A3F-F316B6AABC2F}" dt="2025-03-04T09:20:52.143" v="296" actId="1076"/>
        <pc:sldMkLst>
          <pc:docMk/>
          <pc:sldMk cId="0" sldId="263"/>
        </pc:sldMkLst>
        <pc:spChg chg="add del">
          <ac:chgData name="Daniel Garrido Prados" userId="1d43a53d85794cda" providerId="LiveId" clId="{4B4F09F9-7755-4003-9A3F-F316B6AABC2F}" dt="2025-03-04T08:52:24.046" v="50" actId="478"/>
          <ac:spMkLst>
            <pc:docMk/>
            <pc:sldMk cId="0" sldId="263"/>
            <ac:spMk id="2" creationId="{3437E713-7C01-4D69-ABAC-9CE8A0CBA00F}"/>
          </ac:spMkLst>
        </pc:spChg>
        <pc:spChg chg="add del">
          <ac:chgData name="Daniel Garrido Prados" userId="1d43a53d85794cda" providerId="LiveId" clId="{4B4F09F9-7755-4003-9A3F-F316B6AABC2F}" dt="2025-03-04T08:55:21.173" v="68" actId="478"/>
          <ac:spMkLst>
            <pc:docMk/>
            <pc:sldMk cId="0" sldId="263"/>
            <ac:spMk id="12" creationId="{14CCEEAF-F96F-4ED3-B7A3-3AEFAB9C9FDE}"/>
          </ac:spMkLst>
        </pc:spChg>
        <pc:spChg chg="add del mod">
          <ac:chgData name="Daniel Garrido Prados" userId="1d43a53d85794cda" providerId="LiveId" clId="{4B4F09F9-7755-4003-9A3F-F316B6AABC2F}" dt="2025-03-04T08:57:20.591" v="95" actId="478"/>
          <ac:spMkLst>
            <pc:docMk/>
            <pc:sldMk cId="0" sldId="263"/>
            <ac:spMk id="13" creationId="{37A2DD01-0A3F-4A0F-8E5C-552786152296}"/>
          </ac:spMkLst>
        </pc:spChg>
        <pc:picChg chg="add del mod ord modCrop">
          <ac:chgData name="Daniel Garrido Prados" userId="1d43a53d85794cda" providerId="LiveId" clId="{4B4F09F9-7755-4003-9A3F-F316B6AABC2F}" dt="2025-03-04T08:52:24.046" v="50" actId="478"/>
          <ac:picMkLst>
            <pc:docMk/>
            <pc:sldMk cId="0" sldId="263"/>
            <ac:picMk id="4" creationId="{D36DC530-574E-4EB3-B99E-6A52F10CBBDB}"/>
          </ac:picMkLst>
        </pc:picChg>
        <pc:picChg chg="add mod modCrop">
          <ac:chgData name="Daniel Garrido Prados" userId="1d43a53d85794cda" providerId="LiveId" clId="{4B4F09F9-7755-4003-9A3F-F316B6AABC2F}" dt="2025-03-04T09:02:52.844" v="253" actId="1036"/>
          <ac:picMkLst>
            <pc:docMk/>
            <pc:sldMk cId="0" sldId="263"/>
            <ac:picMk id="6" creationId="{C15306A4-B547-4C00-8005-ABC0F55A6A44}"/>
          </ac:picMkLst>
        </pc:picChg>
        <pc:picChg chg="add del mod">
          <ac:chgData name="Daniel Garrido Prados" userId="1d43a53d85794cda" providerId="LiveId" clId="{4B4F09F9-7755-4003-9A3F-F316B6AABC2F}" dt="2025-03-04T08:52:46.765" v="52" actId="478"/>
          <ac:picMkLst>
            <pc:docMk/>
            <pc:sldMk cId="0" sldId="263"/>
            <ac:picMk id="8" creationId="{E397FEE2-E0EC-4224-A949-84867EC698B0}"/>
          </ac:picMkLst>
        </pc:picChg>
        <pc:picChg chg="del">
          <ac:chgData name="Daniel Garrido Prados" userId="1d43a53d85794cda" providerId="LiveId" clId="{4B4F09F9-7755-4003-9A3F-F316B6AABC2F}" dt="2025-03-04T08:16:53.975" v="32" actId="478"/>
          <ac:picMkLst>
            <pc:docMk/>
            <pc:sldMk cId="0" sldId="263"/>
            <ac:picMk id="9" creationId="{16C1EFDB-ECCD-474F-9F91-627AB87D3271}"/>
          </ac:picMkLst>
        </pc:picChg>
        <pc:picChg chg="add del mod">
          <ac:chgData name="Daniel Garrido Prados" userId="1d43a53d85794cda" providerId="LiveId" clId="{4B4F09F9-7755-4003-9A3F-F316B6AABC2F}" dt="2025-03-04T08:59:53.242" v="127" actId="478"/>
          <ac:picMkLst>
            <pc:docMk/>
            <pc:sldMk cId="0" sldId="263"/>
            <ac:picMk id="10" creationId="{33519375-21EF-4236-8745-32FEBF0C2A05}"/>
          </ac:picMkLst>
        </pc:picChg>
        <pc:picChg chg="add mod modCrop">
          <ac:chgData name="Daniel Garrido Prados" userId="1d43a53d85794cda" providerId="LiveId" clId="{4B4F09F9-7755-4003-9A3F-F316B6AABC2F}" dt="2025-03-04T09:02:10.224" v="162" actId="1037"/>
          <ac:picMkLst>
            <pc:docMk/>
            <pc:sldMk cId="0" sldId="263"/>
            <ac:picMk id="11" creationId="{AD87AF7D-B07E-43CC-9265-6194273BBFB6}"/>
          </ac:picMkLst>
        </pc:picChg>
        <pc:picChg chg="del mod">
          <ac:chgData name="Daniel Garrido Prados" userId="1d43a53d85794cda" providerId="LiveId" clId="{4B4F09F9-7755-4003-9A3F-F316B6AABC2F}" dt="2025-03-04T08:52:24.046" v="50" actId="478"/>
          <ac:picMkLst>
            <pc:docMk/>
            <pc:sldMk cId="0" sldId="263"/>
            <ac:picMk id="15" creationId="{4F7916E4-9E8D-4A46-9BB6-68CD5DC4F8F0}"/>
          </ac:picMkLst>
        </pc:picChg>
        <pc:picChg chg="del">
          <ac:chgData name="Daniel Garrido Prados" userId="1d43a53d85794cda" providerId="LiveId" clId="{4B4F09F9-7755-4003-9A3F-F316B6AABC2F}" dt="2025-03-04T08:52:24.046" v="50" actId="478"/>
          <ac:picMkLst>
            <pc:docMk/>
            <pc:sldMk cId="0" sldId="263"/>
            <ac:picMk id="17" creationId="{F42A0A5B-5D6B-4152-9547-23B056A1922A}"/>
          </ac:picMkLst>
        </pc:picChg>
        <pc:picChg chg="add mod">
          <ac:chgData name="Daniel Garrido Prados" userId="1d43a53d85794cda" providerId="LiveId" clId="{4B4F09F9-7755-4003-9A3F-F316B6AABC2F}" dt="2025-03-04T08:59:54.065" v="128"/>
          <ac:picMkLst>
            <pc:docMk/>
            <pc:sldMk cId="0" sldId="263"/>
            <ac:picMk id="20" creationId="{EF943985-1FF5-4672-8230-0A5A528C8B94}"/>
          </ac:picMkLst>
        </pc:picChg>
        <pc:picChg chg="add del">
          <ac:chgData name="Daniel Garrido Prados" userId="1d43a53d85794cda" providerId="LiveId" clId="{4B4F09F9-7755-4003-9A3F-F316B6AABC2F}" dt="2025-03-04T08:55:09.980" v="66" actId="478"/>
          <ac:picMkLst>
            <pc:docMk/>
            <pc:sldMk cId="0" sldId="263"/>
            <ac:picMk id="1028" creationId="{49CED995-A7D8-4B0D-98F7-49195B186EA8}"/>
          </ac:picMkLst>
        </pc:picChg>
        <pc:picChg chg="add del mod">
          <ac:chgData name="Daniel Garrido Prados" userId="1d43a53d85794cda" providerId="LiveId" clId="{4B4F09F9-7755-4003-9A3F-F316B6AABC2F}" dt="2025-03-04T09:09:14.891" v="264" actId="478"/>
          <ac:picMkLst>
            <pc:docMk/>
            <pc:sldMk cId="0" sldId="263"/>
            <ac:picMk id="1032" creationId="{32EF596B-CD82-423B-B3A5-E670574FA17E}"/>
          </ac:picMkLst>
        </pc:picChg>
        <pc:picChg chg="add mod">
          <ac:chgData name="Daniel Garrido Prados" userId="1d43a53d85794cda" providerId="LiveId" clId="{4B4F09F9-7755-4003-9A3F-F316B6AABC2F}" dt="2025-03-04T09:02:10.224" v="162" actId="1037"/>
          <ac:picMkLst>
            <pc:docMk/>
            <pc:sldMk cId="0" sldId="263"/>
            <ac:picMk id="1034" creationId="{80C4E3F1-24E5-4608-8F9A-F21CCE8FA643}"/>
          </ac:picMkLst>
        </pc:picChg>
        <pc:picChg chg="add mod">
          <ac:chgData name="Daniel Garrido Prados" userId="1d43a53d85794cda" providerId="LiveId" clId="{4B4F09F9-7755-4003-9A3F-F316B6AABC2F}" dt="2025-03-04T09:02:52.844" v="253" actId="1036"/>
          <ac:picMkLst>
            <pc:docMk/>
            <pc:sldMk cId="0" sldId="263"/>
            <ac:picMk id="1036" creationId="{CAFBD6B9-EADF-4DC1-B91B-EE699CB95DE0}"/>
          </ac:picMkLst>
        </pc:picChg>
        <pc:picChg chg="add mod">
          <ac:chgData name="Daniel Garrido Prados" userId="1d43a53d85794cda" providerId="LiveId" clId="{4B4F09F9-7755-4003-9A3F-F316B6AABC2F}" dt="2025-03-04T09:20:52.143" v="296" actId="1076"/>
          <ac:picMkLst>
            <pc:docMk/>
            <pc:sldMk cId="0" sldId="263"/>
            <ac:picMk id="1038" creationId="{90260295-6A2E-48F3-9D72-FF4701FF8AF9}"/>
          </ac:picMkLst>
        </pc:picChg>
        <pc:picChg chg="add mod">
          <ac:chgData name="Daniel Garrido Prados" userId="1d43a53d85794cda" providerId="LiveId" clId="{4B4F09F9-7755-4003-9A3F-F316B6AABC2F}" dt="2025-03-04T09:20:43.352" v="295" actId="1076"/>
          <ac:picMkLst>
            <pc:docMk/>
            <pc:sldMk cId="0" sldId="263"/>
            <ac:picMk id="1040" creationId="{C8726F30-A62D-482D-8A67-1D9317827F2D}"/>
          </ac:picMkLst>
        </pc:picChg>
        <pc:picChg chg="add mod">
          <ac:chgData name="Daniel Garrido Prados" userId="1d43a53d85794cda" providerId="LiveId" clId="{4B4F09F9-7755-4003-9A3F-F316B6AABC2F}" dt="2025-03-04T09:20:38.763" v="294" actId="1076"/>
          <ac:picMkLst>
            <pc:docMk/>
            <pc:sldMk cId="0" sldId="263"/>
            <ac:picMk id="1042" creationId="{3FB189A3-9536-4092-A539-586F5D68ED10}"/>
          </ac:picMkLst>
        </pc:picChg>
      </pc:sldChg>
      <pc:sldChg chg="add modTransition">
        <pc:chgData name="Daniel Garrido Prados" userId="1d43a53d85794cda" providerId="LiveId" clId="{4B4F09F9-7755-4003-9A3F-F316B6AABC2F}" dt="2025-03-04T09:09:50.383" v="270"/>
        <pc:sldMkLst>
          <pc:docMk/>
          <pc:sldMk cId="361308955" sldId="277"/>
        </pc:sldMkLst>
      </pc:sldChg>
      <pc:sldChg chg="add del modTransition">
        <pc:chgData name="Daniel Garrido Prados" userId="1d43a53d85794cda" providerId="LiveId" clId="{4B4F09F9-7755-4003-9A3F-F316B6AABC2F}" dt="2025-03-04T09:21:07.063" v="299" actId="2696"/>
        <pc:sldMkLst>
          <pc:docMk/>
          <pc:sldMk cId="1385049762" sldId="278"/>
        </pc:sldMkLst>
      </pc:sldChg>
      <pc:sldChg chg="modSp add modTransition">
        <pc:chgData name="Daniel Garrido Prados" userId="1d43a53d85794cda" providerId="LiveId" clId="{4B4F09F9-7755-4003-9A3F-F316B6AABC2F}" dt="2025-03-04T11:11:26.804" v="300"/>
        <pc:sldMkLst>
          <pc:docMk/>
          <pc:sldMk cId="153390029" sldId="279"/>
        </pc:sldMkLst>
        <pc:picChg chg="mod">
          <ac:chgData name="Daniel Garrido Prados" userId="1d43a53d85794cda" providerId="LiveId" clId="{4B4F09F9-7755-4003-9A3F-F316B6AABC2F}" dt="2025-03-04T09:13:33.545" v="274" actId="1076"/>
          <ac:picMkLst>
            <pc:docMk/>
            <pc:sldMk cId="153390029" sldId="279"/>
            <ac:picMk id="1030" creationId="{0A209752-5091-4F1C-BF82-75EE2096173C}"/>
          </ac:picMkLst>
        </pc:picChg>
      </pc:sldChg>
      <pc:sldChg chg="addSp modSp add">
        <pc:chgData name="Daniel Garrido Prados" userId="1d43a53d85794cda" providerId="LiveId" clId="{4B4F09F9-7755-4003-9A3F-F316B6AABC2F}" dt="2025-03-04T09:21:03.624" v="298"/>
        <pc:sldMkLst>
          <pc:docMk/>
          <pc:sldMk cId="2258294557" sldId="280"/>
        </pc:sldMkLst>
        <pc:picChg chg="add mod">
          <ac:chgData name="Daniel Garrido Prados" userId="1d43a53d85794cda" providerId="LiveId" clId="{4B4F09F9-7755-4003-9A3F-F316B6AABC2F}" dt="2025-03-04T09:21:03.624" v="298"/>
          <ac:picMkLst>
            <pc:docMk/>
            <pc:sldMk cId="2258294557" sldId="280"/>
            <ac:picMk id="10" creationId="{AEC98956-E015-4027-BCEF-259F3FF1F51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D9B9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C5-4F71-AA82-0BB934D3CF44}"/>
              </c:ext>
            </c:extLst>
          </c:dPt>
          <c:dPt>
            <c:idx val="1"/>
            <c:bubble3D val="0"/>
            <c:spPr>
              <a:solidFill>
                <a:srgbClr val="5552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C5-4F71-AA82-0BB934D3CF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5-46CA-AEEB-81CE162588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5-46CA-AEEB-81CE16258841}"/>
              </c:ext>
            </c:extLst>
          </c:dPt>
          <c:cat>
            <c:numRef>
              <c:f>Hoja1!$A$2:$A$5</c:f>
              <c:numCache>
                <c:formatCode>General</c:formatCode>
                <c:ptCount val="4"/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10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5-4F71-AA82-0BB934D3C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95400" y="4661648"/>
            <a:ext cx="7739195" cy="4444252"/>
            <a:chOff x="124239" y="-66675"/>
            <a:chExt cx="10318927" cy="5925670"/>
          </a:xfrm>
        </p:grpSpPr>
        <p:sp>
          <p:nvSpPr>
            <p:cNvPr id="4" name="TextBox 4"/>
            <p:cNvSpPr txBox="1"/>
            <p:nvPr/>
          </p:nvSpPr>
          <p:spPr>
            <a:xfrm>
              <a:off x="127000" y="1611370"/>
              <a:ext cx="10316166" cy="2726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400"/>
                </a:lnSpc>
              </a:pPr>
              <a:endParaRPr lang="en-US" sz="140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5302223"/>
              <a:ext cx="10316166" cy="556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8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Your Interview Training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7000" y="-66675"/>
              <a:ext cx="10316166" cy="115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DE LA PRÁCTICA AL ÉXITO: </a:t>
              </a:r>
            </a:p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TU ENTREVISTA PERFECTA ESTÁ A UN CLICK.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124239" y="4676154"/>
              <a:ext cx="10316166" cy="0"/>
            </a:xfrm>
            <a:prstGeom prst="line">
              <a:avLst/>
            </a:prstGeom>
            <a:ln w="1397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028" name="Picture 4" descr="Cómo enfrentar un ascenso en mi trabajo? - Orientador Laboral">
            <a:extLst>
              <a:ext uri="{FF2B5EF4-FFF2-40B4-BE49-F238E27FC236}">
                <a16:creationId xmlns:a16="http://schemas.microsoft.com/office/drawing/2014/main" id="{73E523BA-EEC3-44D2-A0FC-8FF8F57F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2"/>
          <a:stretch/>
        </p:blipFill>
        <p:spPr bwMode="auto">
          <a:xfrm>
            <a:off x="9525000" y="649515"/>
            <a:ext cx="7946346" cy="52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CC8F7D-1609-412F-A40A-C2D821140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990600" y="6248027"/>
            <a:ext cx="6188548" cy="1539466"/>
          </a:xfrm>
          <a:prstGeom prst="rect">
            <a:avLst/>
          </a:prstGeom>
        </p:spPr>
      </p:pic>
      <p:pic>
        <p:nvPicPr>
          <p:cNvPr id="1030" name="Picture 6" descr="símbolo del cursor del ratón sobre fondo transparente 17178335 PNG">
            <a:extLst>
              <a:ext uri="{FF2B5EF4-FFF2-40B4-BE49-F238E27FC236}">
                <a16:creationId xmlns:a16="http://schemas.microsoft.com/office/drawing/2014/main" id="{0A209752-5091-4F1C-BF82-75EE2096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25" y="5026578"/>
            <a:ext cx="573152" cy="57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6DC530-574E-4EB3-B99E-6A52F10C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7020" r="15030"/>
          <a:stretch/>
        </p:blipFill>
        <p:spPr>
          <a:xfrm>
            <a:off x="6324600" y="3695700"/>
            <a:ext cx="6400800" cy="4140044"/>
          </a:xfrm>
          <a:prstGeom prst="rect">
            <a:avLst/>
          </a:prstGeom>
        </p:spPr>
      </p:pic>
      <p:pic>
        <p:nvPicPr>
          <p:cNvPr id="15" name="Gráfico 14" descr="Monitor con relleno sólido">
            <a:extLst>
              <a:ext uri="{FF2B5EF4-FFF2-40B4-BE49-F238E27FC236}">
                <a16:creationId xmlns:a16="http://schemas.microsoft.com/office/drawing/2014/main" id="{4F7916E4-9E8D-4A46-9BB6-68CD5DC4F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1943100"/>
            <a:ext cx="8686800" cy="86868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2A0A5B-5D6B-4152-9547-23B056A192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6946561" y="1181100"/>
            <a:ext cx="5156878" cy="1282828"/>
          </a:xfrm>
          <a:prstGeom prst="rect">
            <a:avLst/>
          </a:prstGeom>
        </p:spPr>
      </p:pic>
      <p:sp>
        <p:nvSpPr>
          <p:cNvPr id="2" name="AutoShape 2" descr="alt text">
            <a:extLst>
              <a:ext uri="{FF2B5EF4-FFF2-40B4-BE49-F238E27FC236}">
                <a16:creationId xmlns:a16="http://schemas.microsoft.com/office/drawing/2014/main" id="{3437E713-7C01-4D69-ABAC-9CE8A0CBA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83223" y="419100"/>
            <a:ext cx="7767627" cy="1378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 dirty="0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Gracias!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3273" y="9548417"/>
            <a:ext cx="7767627" cy="46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i="1" dirty="0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Daniel Garrido Prados</a:t>
            </a:r>
            <a:endParaRPr lang="en-US" sz="3000" i="1" dirty="0">
              <a:solidFill>
                <a:srgbClr val="FA632A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457200" y="2019300"/>
            <a:ext cx="6324600" cy="0"/>
          </a:xfrm>
          <a:prstGeom prst="line">
            <a:avLst/>
          </a:prstGeom>
          <a:ln w="139700" cap="flat">
            <a:solidFill>
              <a:srgbClr val="5D9B9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Gráfico 9" descr="Monitor con relleno sólido">
            <a:extLst>
              <a:ext uri="{FF2B5EF4-FFF2-40B4-BE49-F238E27FC236}">
                <a16:creationId xmlns:a16="http://schemas.microsoft.com/office/drawing/2014/main" id="{976CDD20-821E-4464-87E4-32DF02D5D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900" y="996095"/>
            <a:ext cx="10436902" cy="103607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E5DCD2-68FF-47CF-8A7F-2020C2E99E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238500"/>
            <a:ext cx="4515160" cy="4515160"/>
          </a:xfrm>
          <a:prstGeom prst="rect">
            <a:avLst/>
          </a:prstGeom>
        </p:spPr>
      </p:pic>
      <p:pic>
        <p:nvPicPr>
          <p:cNvPr id="4098" name="Picture 2" descr="Feliz Grupo De Personas Celebrando Juntos | Elementos graficos Plantilla  EPS Descarga Gratuita - Pikbest">
            <a:extLst>
              <a:ext uri="{FF2B5EF4-FFF2-40B4-BE49-F238E27FC236}">
                <a16:creationId xmlns:a16="http://schemas.microsoft.com/office/drawing/2014/main" id="{386D2CD6-0A25-426C-BC35-0CC9A4B3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0" y="3683832"/>
            <a:ext cx="7259242" cy="42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9573775-C44C-4602-A7D1-CA6C599102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0481054" y="194346"/>
            <a:ext cx="5955852" cy="1603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95400" y="4661648"/>
            <a:ext cx="7739195" cy="4444252"/>
            <a:chOff x="124239" y="-66675"/>
            <a:chExt cx="10318927" cy="5925670"/>
          </a:xfrm>
        </p:grpSpPr>
        <p:sp>
          <p:nvSpPr>
            <p:cNvPr id="4" name="TextBox 4"/>
            <p:cNvSpPr txBox="1"/>
            <p:nvPr/>
          </p:nvSpPr>
          <p:spPr>
            <a:xfrm>
              <a:off x="127000" y="1611370"/>
              <a:ext cx="10316166" cy="2726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400"/>
                </a:lnSpc>
              </a:pPr>
              <a:endParaRPr lang="en-US" sz="140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5302223"/>
              <a:ext cx="10316166" cy="556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8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Your Interview Training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7000" y="-66675"/>
              <a:ext cx="10316166" cy="115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DE LA PRÁCTICA AL ÉXITO: </a:t>
              </a:r>
            </a:p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TU ENTREVISTA PERFECTA ESTÁ A UN CLICK.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124239" y="4676154"/>
              <a:ext cx="10316166" cy="0"/>
            </a:xfrm>
            <a:prstGeom prst="line">
              <a:avLst/>
            </a:prstGeom>
            <a:ln w="1397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028" name="Picture 4" descr="Cómo enfrentar un ascenso en mi trabajo? - Orientador Laboral">
            <a:extLst>
              <a:ext uri="{FF2B5EF4-FFF2-40B4-BE49-F238E27FC236}">
                <a16:creationId xmlns:a16="http://schemas.microsoft.com/office/drawing/2014/main" id="{73E523BA-EEC3-44D2-A0FC-8FF8F57F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2"/>
          <a:stretch/>
        </p:blipFill>
        <p:spPr bwMode="auto">
          <a:xfrm>
            <a:off x="9525000" y="649515"/>
            <a:ext cx="7946346" cy="52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CC8F7D-1609-412F-A40A-C2D821140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990600" y="6248027"/>
            <a:ext cx="6188548" cy="1539466"/>
          </a:xfrm>
          <a:prstGeom prst="rect">
            <a:avLst/>
          </a:prstGeom>
        </p:spPr>
      </p:pic>
      <p:pic>
        <p:nvPicPr>
          <p:cNvPr id="1030" name="Picture 6" descr="símbolo del cursor del ratón sobre fondo transparente 17178335 PNG">
            <a:extLst>
              <a:ext uri="{FF2B5EF4-FFF2-40B4-BE49-F238E27FC236}">
                <a16:creationId xmlns:a16="http://schemas.microsoft.com/office/drawing/2014/main" id="{0A209752-5091-4F1C-BF82-75EE2096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079325"/>
            <a:ext cx="974252" cy="97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0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895600" y="3771900"/>
            <a:ext cx="4880090" cy="769441"/>
            <a:chOff x="-1" y="-9525"/>
            <a:chExt cx="6506786" cy="1025921"/>
          </a:xfrm>
        </p:grpSpPr>
        <p:sp>
          <p:nvSpPr>
            <p:cNvPr id="6" name="TextBox 6"/>
            <p:cNvSpPr txBox="1"/>
            <p:nvPr/>
          </p:nvSpPr>
          <p:spPr>
            <a:xfrm>
              <a:off x="-1" y="-9525"/>
              <a:ext cx="2180873" cy="10259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5D9B9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 a 5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485673" y="281754"/>
              <a:ext cx="4021112" cy="5642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rondas</a:t>
              </a:r>
              <a:endParaRPr lang="en-US" sz="32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108496" y="3771900"/>
            <a:ext cx="5238440" cy="769441"/>
            <a:chOff x="-1" y="-9525"/>
            <a:chExt cx="6984586" cy="1025921"/>
          </a:xfrm>
        </p:grpSpPr>
        <p:sp>
          <p:nvSpPr>
            <p:cNvPr id="12" name="TextBox 12"/>
            <p:cNvSpPr txBox="1"/>
            <p:nvPr/>
          </p:nvSpPr>
          <p:spPr>
            <a:xfrm>
              <a:off x="-1" y="-9525"/>
              <a:ext cx="3874178" cy="10259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5D9B9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10-20%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467777" y="218018"/>
              <a:ext cx="3516808" cy="5642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tasa</a:t>
              </a:r>
              <a:r>
                <a:rPr lang="en-US" sz="32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de </a:t>
              </a:r>
              <a:r>
                <a:rPr lang="en-US" sz="32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éxito</a:t>
              </a:r>
              <a:endParaRPr lang="en-US" sz="32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5E837BBA-162B-4192-BD2F-2CA3FD7A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077595"/>
              </p:ext>
            </p:extLst>
          </p:nvPr>
        </p:nvGraphicFramePr>
        <p:xfrm>
          <a:off x="10021584" y="4680974"/>
          <a:ext cx="5375492" cy="2680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" name="Gráfico 25" descr="Sala de juntas con relleno sólido">
            <a:extLst>
              <a:ext uri="{FF2B5EF4-FFF2-40B4-BE49-F238E27FC236}">
                <a16:creationId xmlns:a16="http://schemas.microsoft.com/office/drawing/2014/main" id="{ECE6017D-CFE0-472B-B3C8-5EC044E00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8130" y="4729003"/>
            <a:ext cx="2584534" cy="25845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05F2B56-1C78-411B-9E72-87070287DD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15697200" y="425386"/>
            <a:ext cx="2093692" cy="520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818195" y="1150855"/>
            <a:ext cx="12651610" cy="2285604"/>
            <a:chOff x="0" y="-9525"/>
            <a:chExt cx="16868813" cy="304747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68813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 b="1" dirty="0">
                  <a:solidFill>
                    <a:srgbClr val="1411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ublic Sans"/>
                  <a:ea typeface="Public Sans"/>
                  <a:cs typeface="Public Sans"/>
                  <a:sym typeface="Public Sans"/>
                </a:rPr>
                <a:t>+ 1,000,000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71097"/>
              <a:ext cx="16868813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Entrevistas </a:t>
              </a:r>
              <a:r>
                <a:rPr lang="en-US" sz="36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técnicas</a:t>
              </a:r>
              <a:r>
                <a:rPr lang="en-US" sz="36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en todo el año</a:t>
              </a:r>
            </a:p>
          </p:txBody>
        </p:sp>
      </p:grpSp>
      <p:pic>
        <p:nvPicPr>
          <p:cNvPr id="1030" name="Picture 6" descr="Preguntas de entrevista de trabajo | Blog Santander Open Academy">
            <a:extLst>
              <a:ext uri="{FF2B5EF4-FFF2-40B4-BE49-F238E27FC236}">
                <a16:creationId xmlns:a16="http://schemas.microsoft.com/office/drawing/2014/main" id="{F6C40229-5E85-409D-A23D-D4642E1D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89955"/>
            <a:ext cx="96012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2543A5-3E4C-477D-A8B1-034708819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15697200" y="425386"/>
            <a:ext cx="2093692" cy="520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32543A5-3E4C-477D-A8B1-034708819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3681273" y="3784589"/>
            <a:ext cx="10925454" cy="27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2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8204" y="786705"/>
            <a:ext cx="9674596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dirty="0">
                <a:solidFill>
                  <a:srgbClr val="555251"/>
                </a:solidFill>
                <a:latin typeface="Public Sans"/>
                <a:ea typeface="Public Sans"/>
                <a:cs typeface="Public Sans"/>
                <a:sym typeface="Public Sans"/>
              </a:rPr>
              <a:t>Proceso</a:t>
            </a:r>
            <a:r>
              <a:rPr lang="en-US" sz="9000" dirty="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9000" dirty="0">
                <a:solidFill>
                  <a:srgbClr val="5D9B9B"/>
                </a:solidFill>
                <a:latin typeface="Public Sans"/>
                <a:ea typeface="Public Sans"/>
                <a:cs typeface="Public Sans"/>
                <a:sym typeface="Public Sans"/>
              </a:rPr>
              <a:t>Web</a:t>
            </a:r>
          </a:p>
        </p:txBody>
      </p:sp>
      <p:sp>
        <p:nvSpPr>
          <p:cNvPr id="37" name="Flecha: a la derecha con bandas 36">
            <a:extLst>
              <a:ext uri="{FF2B5EF4-FFF2-40B4-BE49-F238E27FC236}">
                <a16:creationId xmlns:a16="http://schemas.microsoft.com/office/drawing/2014/main" id="{B5849DBB-9F40-4630-B114-3B2B35C82DAC}"/>
              </a:ext>
            </a:extLst>
          </p:cNvPr>
          <p:cNvSpPr/>
          <p:nvPr/>
        </p:nvSpPr>
        <p:spPr>
          <a:xfrm>
            <a:off x="4267200" y="3695700"/>
            <a:ext cx="14782800" cy="1066800"/>
          </a:xfrm>
          <a:prstGeom prst="stripedRightArrow">
            <a:avLst/>
          </a:prstGeom>
          <a:solidFill>
            <a:srgbClr val="5D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5D9B9B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A5FA4DD-8CCD-4BB9-98F0-63E20B11A5B0}"/>
              </a:ext>
            </a:extLst>
          </p:cNvPr>
          <p:cNvSpPr txBox="1"/>
          <p:nvPr/>
        </p:nvSpPr>
        <p:spPr>
          <a:xfrm>
            <a:off x="2524125" y="5232113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INPUT: 1#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Prompt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7F0D45C-B48B-4535-A9DA-AB12D63CC14F}"/>
              </a:ext>
            </a:extLst>
          </p:cNvPr>
          <p:cNvSpPr txBox="1"/>
          <p:nvPr/>
        </p:nvSpPr>
        <p:spPr>
          <a:xfrm>
            <a:off x="2443162" y="6024891"/>
            <a:ext cx="364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ublic Sans" panose="020B0604020202020204" charset="0"/>
              </a:rPr>
              <a:t>Campo de entrevista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84AF429-40E5-42A8-BC23-7BD03465A1A1}"/>
              </a:ext>
            </a:extLst>
          </p:cNvPr>
          <p:cNvSpPr txBox="1"/>
          <p:nvPr/>
        </p:nvSpPr>
        <p:spPr>
          <a:xfrm>
            <a:off x="2443161" y="6896100"/>
            <a:ext cx="3648075" cy="168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Data </a:t>
            </a:r>
            <a:r>
              <a:rPr lang="es-ES" sz="2400" i="1" dirty="0" err="1">
                <a:latin typeface="Public Sans" panose="020B0604020202020204" charset="0"/>
              </a:rPr>
              <a:t>Science</a:t>
            </a:r>
            <a:endParaRPr lang="es-ES" sz="2400" i="1" dirty="0">
              <a:latin typeface="Public Sans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Finanzas</a:t>
            </a: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Marketing digital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7D93F5C-9CC8-4AB6-ABED-E715D73C59E0}"/>
              </a:ext>
            </a:extLst>
          </p:cNvPr>
          <p:cNvSpPr txBox="1"/>
          <p:nvPr/>
        </p:nvSpPr>
        <p:spPr>
          <a:xfrm>
            <a:off x="10144124" y="5232112"/>
            <a:ext cx="4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OUTPUT: 1# API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call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2BCD3B2-DF0F-4186-8CB6-6A65CE201000}"/>
              </a:ext>
            </a:extLst>
          </p:cNvPr>
          <p:cNvSpPr txBox="1"/>
          <p:nvPr/>
        </p:nvSpPr>
        <p:spPr>
          <a:xfrm>
            <a:off x="10144124" y="6024891"/>
            <a:ext cx="418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Public Sans" panose="020B0604020202020204" charset="0"/>
              </a:rPr>
              <a:t>Preguntas de entrevista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3E5C47F-6A5F-4ECE-B326-89BC696E71BE}"/>
              </a:ext>
            </a:extLst>
          </p:cNvPr>
          <p:cNvSpPr txBox="1"/>
          <p:nvPr/>
        </p:nvSpPr>
        <p:spPr>
          <a:xfrm>
            <a:off x="10417429" y="6896100"/>
            <a:ext cx="3648075" cy="11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1. ¿--------------?</a:t>
            </a: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2. ¿--------------?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C7A1C42-0D59-45F2-8464-19868C410A3C}"/>
              </a:ext>
            </a:extLst>
          </p:cNvPr>
          <p:cNvCxnSpPr>
            <a:cxnSpLocks/>
          </p:cNvCxnSpPr>
          <p:nvPr/>
        </p:nvCxnSpPr>
        <p:spPr>
          <a:xfrm flipH="1">
            <a:off x="14554200" y="3829288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94524B0-063D-4E43-ACC4-C00603FCD008}"/>
              </a:ext>
            </a:extLst>
          </p:cNvPr>
          <p:cNvCxnSpPr>
            <a:cxnSpLocks/>
          </p:cNvCxnSpPr>
          <p:nvPr/>
        </p:nvCxnSpPr>
        <p:spPr>
          <a:xfrm flipH="1">
            <a:off x="8953500" y="3839760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50714A40-4096-4765-A018-857B3829140F}"/>
              </a:ext>
            </a:extLst>
          </p:cNvPr>
          <p:cNvSpPr/>
          <p:nvPr/>
        </p:nvSpPr>
        <p:spPr>
          <a:xfrm>
            <a:off x="7305677" y="8147047"/>
            <a:ext cx="2171700" cy="871209"/>
          </a:xfrm>
          <a:prstGeom prst="ellipse">
            <a:avLst/>
          </a:prstGeom>
          <a:noFill/>
          <a:ln>
            <a:solidFill>
              <a:srgbClr val="5D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5D9B9B"/>
                </a:solidFill>
              </a:rPr>
              <a:t>DB</a:t>
            </a:r>
            <a:r>
              <a:rPr lang="es-ES" sz="4000" baseline="-25000" dirty="0">
                <a:solidFill>
                  <a:srgbClr val="5D9B9B"/>
                </a:solidFill>
              </a:rPr>
              <a:t>1</a:t>
            </a:r>
          </a:p>
        </p:txBody>
      </p:sp>
      <p:pic>
        <p:nvPicPr>
          <p:cNvPr id="25" name="Gráfico 24" descr="Flecha: curva ligera con relleno sólido">
            <a:extLst>
              <a:ext uri="{FF2B5EF4-FFF2-40B4-BE49-F238E27FC236}">
                <a16:creationId xmlns:a16="http://schemas.microsoft.com/office/drawing/2014/main" id="{CB3FBDD7-FCED-43D0-AC5E-2F138E754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04406">
            <a:off x="9421236" y="7372686"/>
            <a:ext cx="1060187" cy="1060187"/>
          </a:xfrm>
          <a:prstGeom prst="rect">
            <a:avLst/>
          </a:prstGeom>
        </p:spPr>
      </p:pic>
      <p:pic>
        <p:nvPicPr>
          <p:cNvPr id="26" name="Gráfico 25" descr="Flecha: curva ligera con relleno sólido">
            <a:extLst>
              <a:ext uri="{FF2B5EF4-FFF2-40B4-BE49-F238E27FC236}">
                <a16:creationId xmlns:a16="http://schemas.microsoft.com/office/drawing/2014/main" id="{334CCD4C-9BD2-43BB-956C-A3B99D7C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27776">
            <a:off x="6030307" y="7498561"/>
            <a:ext cx="1060187" cy="106018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5E00399-22E7-4136-8AA0-65B18A57B527}"/>
              </a:ext>
            </a:extLst>
          </p:cNvPr>
          <p:cNvSpPr txBox="1"/>
          <p:nvPr/>
        </p:nvSpPr>
        <p:spPr>
          <a:xfrm>
            <a:off x="6567489" y="9178715"/>
            <a:ext cx="3648075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0" dirty="0" err="1">
                <a:effectLst/>
                <a:latin typeface="Consolas" panose="020B0609020204030204" pitchFamily="49" charset="0"/>
              </a:rPr>
              <a:t>session_id</a:t>
            </a:r>
            <a:endParaRPr lang="es-ES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Persona Dudosa PNG ,dibujos Pintado A Mano, Personaje, Expresión PNG y PSD  para Descargar Gratis | Pngtree">
            <a:extLst>
              <a:ext uri="{FF2B5EF4-FFF2-40B4-BE49-F238E27FC236}">
                <a16:creationId xmlns:a16="http://schemas.microsoft.com/office/drawing/2014/main" id="{65BFB50E-C26D-4357-AF28-2F2CA5A1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640" y="2496682"/>
            <a:ext cx="2189618" cy="21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246DEB-B8DB-48B1-A64D-16C8CF3647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86300"/>
            <a:ext cx="1371600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echa: a la derecha con bandas 36">
            <a:extLst>
              <a:ext uri="{FF2B5EF4-FFF2-40B4-BE49-F238E27FC236}">
                <a16:creationId xmlns:a16="http://schemas.microsoft.com/office/drawing/2014/main" id="{B5849DBB-9F40-4630-B114-3B2B35C82DAC}"/>
              </a:ext>
            </a:extLst>
          </p:cNvPr>
          <p:cNvSpPr/>
          <p:nvPr/>
        </p:nvSpPr>
        <p:spPr>
          <a:xfrm>
            <a:off x="-838200" y="3695700"/>
            <a:ext cx="17983200" cy="1066800"/>
          </a:xfrm>
          <a:prstGeom prst="stripedRightArrow">
            <a:avLst/>
          </a:prstGeom>
          <a:solidFill>
            <a:srgbClr val="5D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C425AD-3215-48F8-812C-9002CE505F57}"/>
              </a:ext>
            </a:extLst>
          </p:cNvPr>
          <p:cNvSpPr txBox="1"/>
          <p:nvPr/>
        </p:nvSpPr>
        <p:spPr>
          <a:xfrm>
            <a:off x="3514724" y="5232113"/>
            <a:ext cx="356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INPUT: 2#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Prompt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DEA919-6542-4DEA-A3FB-5A2A29CCDB22}"/>
              </a:ext>
            </a:extLst>
          </p:cNvPr>
          <p:cNvSpPr txBox="1"/>
          <p:nvPr/>
        </p:nvSpPr>
        <p:spPr>
          <a:xfrm>
            <a:off x="3433762" y="6024891"/>
            <a:ext cx="380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ublic Sans" panose="020B0604020202020204" charset="0"/>
              </a:rPr>
              <a:t>Respuesta preguntas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B82D0A-3B25-4ADD-8827-3C57FE04E572}"/>
              </a:ext>
            </a:extLst>
          </p:cNvPr>
          <p:cNvSpPr txBox="1"/>
          <p:nvPr/>
        </p:nvSpPr>
        <p:spPr>
          <a:xfrm>
            <a:off x="3433761" y="6896100"/>
            <a:ext cx="3648075" cy="57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En mi opinión….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CC77C6-7232-4CB9-926F-80B97AEE3E76}"/>
              </a:ext>
            </a:extLst>
          </p:cNvPr>
          <p:cNvSpPr txBox="1"/>
          <p:nvPr/>
        </p:nvSpPr>
        <p:spPr>
          <a:xfrm>
            <a:off x="10699496" y="5232112"/>
            <a:ext cx="4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OUTPUT: 2# API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call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77EEE7-A684-4023-9C24-8BB34B21C44C}"/>
              </a:ext>
            </a:extLst>
          </p:cNvPr>
          <p:cNvSpPr txBox="1"/>
          <p:nvPr/>
        </p:nvSpPr>
        <p:spPr>
          <a:xfrm>
            <a:off x="10439400" y="6024891"/>
            <a:ext cx="471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Public Sans" panose="020B0604020202020204" charset="0"/>
              </a:rPr>
              <a:t>Evaluaciones de preguntas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F6FBC9-05A6-4967-88DB-CF1A2F94757C}"/>
              </a:ext>
            </a:extLst>
          </p:cNvPr>
          <p:cNvSpPr txBox="1"/>
          <p:nvPr/>
        </p:nvSpPr>
        <p:spPr>
          <a:xfrm>
            <a:off x="10972801" y="6896100"/>
            <a:ext cx="3648075" cy="11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1. -------------</a:t>
            </a: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2. -------------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03454EE-681A-4064-94B8-06AACD8A3053}"/>
              </a:ext>
            </a:extLst>
          </p:cNvPr>
          <p:cNvCxnSpPr>
            <a:cxnSpLocks/>
          </p:cNvCxnSpPr>
          <p:nvPr/>
        </p:nvCxnSpPr>
        <p:spPr>
          <a:xfrm flipH="1">
            <a:off x="1298204" y="3829288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4E73C35-2C31-465E-9321-182A534EAA53}"/>
              </a:ext>
            </a:extLst>
          </p:cNvPr>
          <p:cNvCxnSpPr>
            <a:cxnSpLocks/>
          </p:cNvCxnSpPr>
          <p:nvPr/>
        </p:nvCxnSpPr>
        <p:spPr>
          <a:xfrm flipH="1">
            <a:off x="7430902" y="3811542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0D98447-63A8-4ADC-B6E2-7D614A2985F4}"/>
              </a:ext>
            </a:extLst>
          </p:cNvPr>
          <p:cNvCxnSpPr>
            <a:cxnSpLocks/>
          </p:cNvCxnSpPr>
          <p:nvPr/>
        </p:nvCxnSpPr>
        <p:spPr>
          <a:xfrm flipH="1">
            <a:off x="13563600" y="3839760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E3A656E-3F11-4C38-BE98-618F54E4F165}"/>
              </a:ext>
            </a:extLst>
          </p:cNvPr>
          <p:cNvSpPr/>
          <p:nvPr/>
        </p:nvSpPr>
        <p:spPr>
          <a:xfrm>
            <a:off x="533400" y="5067300"/>
            <a:ext cx="2171700" cy="871209"/>
          </a:xfrm>
          <a:prstGeom prst="ellipse">
            <a:avLst/>
          </a:prstGeom>
          <a:noFill/>
          <a:ln>
            <a:solidFill>
              <a:srgbClr val="5D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5D9B9B"/>
                </a:solidFill>
              </a:rPr>
              <a:t>DB</a:t>
            </a:r>
            <a:r>
              <a:rPr lang="es-ES" sz="4000" baseline="-25000" dirty="0">
                <a:solidFill>
                  <a:srgbClr val="5D9B9B"/>
                </a:solidFill>
              </a:rPr>
              <a:t>1</a:t>
            </a:r>
          </a:p>
        </p:txBody>
      </p:sp>
      <p:pic>
        <p:nvPicPr>
          <p:cNvPr id="15" name="Gráfico 14" descr="Flecha: curva ligera con relleno sólido">
            <a:extLst>
              <a:ext uri="{FF2B5EF4-FFF2-40B4-BE49-F238E27FC236}">
                <a16:creationId xmlns:a16="http://schemas.microsoft.com/office/drawing/2014/main" id="{AB4316DD-D4FA-4BBA-A05D-8E1A0CA1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49777">
            <a:off x="2318723" y="5733193"/>
            <a:ext cx="1060187" cy="106018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2964224-7DF5-4EF7-84B4-A56F7609B031}"/>
              </a:ext>
            </a:extLst>
          </p:cNvPr>
          <p:cNvSpPr txBox="1"/>
          <p:nvPr/>
        </p:nvSpPr>
        <p:spPr>
          <a:xfrm>
            <a:off x="312529" y="6308502"/>
            <a:ext cx="2512641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0" dirty="0" err="1">
                <a:effectLst/>
                <a:latin typeface="Consolas" panose="020B0609020204030204" pitchFamily="49" charset="0"/>
              </a:rPr>
              <a:t>session_id</a:t>
            </a:r>
            <a:endParaRPr lang="es-ES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DAE893D-7088-4726-B668-3D0AC888C4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5773400" y="419099"/>
            <a:ext cx="1981200" cy="533401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A4B966F1-02B2-4AB3-A73D-61BB3C299632}"/>
              </a:ext>
            </a:extLst>
          </p:cNvPr>
          <p:cNvSpPr/>
          <p:nvPr/>
        </p:nvSpPr>
        <p:spPr>
          <a:xfrm>
            <a:off x="8058150" y="8169965"/>
            <a:ext cx="2171700" cy="871209"/>
          </a:xfrm>
          <a:prstGeom prst="ellipse">
            <a:avLst/>
          </a:prstGeom>
          <a:noFill/>
          <a:ln>
            <a:solidFill>
              <a:srgbClr val="5D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5D9B9B"/>
                </a:solidFill>
              </a:rPr>
              <a:t>DB</a:t>
            </a:r>
            <a:r>
              <a:rPr lang="es-ES" sz="4000" baseline="-25000" dirty="0">
                <a:solidFill>
                  <a:srgbClr val="5D9B9B"/>
                </a:solidFill>
              </a:rPr>
              <a:t>2</a:t>
            </a:r>
          </a:p>
        </p:txBody>
      </p:sp>
      <p:pic>
        <p:nvPicPr>
          <p:cNvPr id="24" name="Gráfico 23" descr="Flecha: curva ligera con relleno sólido">
            <a:extLst>
              <a:ext uri="{FF2B5EF4-FFF2-40B4-BE49-F238E27FC236}">
                <a16:creationId xmlns:a16="http://schemas.microsoft.com/office/drawing/2014/main" id="{CC821B2C-7BAA-473A-9EAB-C9EDE55D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04406">
            <a:off x="10173709" y="7395604"/>
            <a:ext cx="1060187" cy="1060187"/>
          </a:xfrm>
          <a:prstGeom prst="rect">
            <a:avLst/>
          </a:prstGeom>
        </p:spPr>
      </p:pic>
      <p:pic>
        <p:nvPicPr>
          <p:cNvPr id="25" name="Gráfico 24" descr="Flecha: curva ligera con relleno sólido">
            <a:extLst>
              <a:ext uri="{FF2B5EF4-FFF2-40B4-BE49-F238E27FC236}">
                <a16:creationId xmlns:a16="http://schemas.microsoft.com/office/drawing/2014/main" id="{9592C851-D7AE-4F5B-B4FC-21A8A5B49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27776">
            <a:off x="6782780" y="7521479"/>
            <a:ext cx="1060187" cy="1060187"/>
          </a:xfrm>
          <a:prstGeom prst="rect">
            <a:avLst/>
          </a:prstGeom>
        </p:spPr>
      </p:pic>
      <p:pic>
        <p:nvPicPr>
          <p:cNvPr id="27" name="Picture 10" descr="Manos escribiendo texto en el teclado del portátil | Vector Premium">
            <a:extLst>
              <a:ext uri="{FF2B5EF4-FFF2-40B4-BE49-F238E27FC236}">
                <a16:creationId xmlns:a16="http://schemas.microsoft.com/office/drawing/2014/main" id="{A26A29E3-3038-4701-B1F1-1A3F0B964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722"/>
          <a:stretch/>
        </p:blipFill>
        <p:spPr bwMode="auto">
          <a:xfrm>
            <a:off x="3723792" y="2215948"/>
            <a:ext cx="3225178" cy="17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ectores e ilustraciones de Persona Feliz Png para descargar gratis |  Freepik">
            <a:extLst>
              <a:ext uri="{FF2B5EF4-FFF2-40B4-BE49-F238E27FC236}">
                <a16:creationId xmlns:a16="http://schemas.microsoft.com/office/drawing/2014/main" id="{C3596086-3606-407F-8DD2-97CB5A97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0" y="2427033"/>
            <a:ext cx="2487867" cy="248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7410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15306A4-B547-4C00-8005-ABC0F55A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r="35522" b="7766"/>
          <a:stretch/>
        </p:blipFill>
        <p:spPr>
          <a:xfrm>
            <a:off x="7772400" y="2466471"/>
            <a:ext cx="4384622" cy="50392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87AF7D-B07E-43CC-9265-6194273BB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47"/>
          <a:stretch/>
        </p:blipFill>
        <p:spPr>
          <a:xfrm>
            <a:off x="1066800" y="1028700"/>
            <a:ext cx="5105400" cy="5018866"/>
          </a:xfrm>
          <a:prstGeom prst="rect">
            <a:avLst/>
          </a:prstGeom>
        </p:spPr>
      </p:pic>
      <p:pic>
        <p:nvPicPr>
          <p:cNvPr id="1034" name="Picture 10" descr="Python logo vector download free">
            <a:extLst>
              <a:ext uri="{FF2B5EF4-FFF2-40B4-BE49-F238E27FC236}">
                <a16:creationId xmlns:a16="http://schemas.microsoft.com/office/drawing/2014/main" id="{80C4E3F1-24E5-4608-8F9A-F21CCE8F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78" y="-647700"/>
            <a:ext cx="3775022" cy="377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FBD6B9-EADF-4DC1-B91B-EE699CB9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122" y="1373171"/>
            <a:ext cx="2186600" cy="2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F943985-1FF5-4672-8230-0A5A528C8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5773400" y="419099"/>
            <a:ext cx="1981200" cy="533401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0260295-6A2E-48F3-9D72-FF4701FF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7529512"/>
            <a:ext cx="37242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here anuncia financiamiento serie C de $ 270 millones">
            <a:extLst>
              <a:ext uri="{FF2B5EF4-FFF2-40B4-BE49-F238E27FC236}">
                <a16:creationId xmlns:a16="http://schemas.microsoft.com/office/drawing/2014/main" id="{C8726F30-A62D-482D-8A67-1D931782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9278"/>
            <a:ext cx="4114802" cy="13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rende FastAPI desde 0">
            <a:extLst>
              <a:ext uri="{FF2B5EF4-FFF2-40B4-BE49-F238E27FC236}">
                <a16:creationId xmlns:a16="http://schemas.microsoft.com/office/drawing/2014/main" id="{3FB189A3-9536-4092-A539-586F5D68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5711050"/>
            <a:ext cx="3704802" cy="13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15306A4-B547-4C00-8005-ABC0F55A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r="35522" b="7766"/>
          <a:stretch/>
        </p:blipFill>
        <p:spPr>
          <a:xfrm>
            <a:off x="7772400" y="2466471"/>
            <a:ext cx="4384622" cy="50392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87AF7D-B07E-43CC-9265-6194273BB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47"/>
          <a:stretch/>
        </p:blipFill>
        <p:spPr>
          <a:xfrm>
            <a:off x="1066800" y="1028700"/>
            <a:ext cx="5105400" cy="5018866"/>
          </a:xfrm>
          <a:prstGeom prst="rect">
            <a:avLst/>
          </a:prstGeom>
        </p:spPr>
      </p:pic>
      <p:pic>
        <p:nvPicPr>
          <p:cNvPr id="1034" name="Picture 10" descr="Python logo vector download free">
            <a:extLst>
              <a:ext uri="{FF2B5EF4-FFF2-40B4-BE49-F238E27FC236}">
                <a16:creationId xmlns:a16="http://schemas.microsoft.com/office/drawing/2014/main" id="{80C4E3F1-24E5-4608-8F9A-F21CCE8F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78" y="-647700"/>
            <a:ext cx="3775022" cy="377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FBD6B9-EADF-4DC1-B91B-EE699CB9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122" y="1373171"/>
            <a:ext cx="2186600" cy="2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F943985-1FF5-4672-8230-0A5A528C8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5773400" y="419099"/>
            <a:ext cx="1981200" cy="533401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0260295-6A2E-48F3-9D72-FF4701FF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7529512"/>
            <a:ext cx="37242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here anuncia financiamiento serie C de $ 270 millones">
            <a:extLst>
              <a:ext uri="{FF2B5EF4-FFF2-40B4-BE49-F238E27FC236}">
                <a16:creationId xmlns:a16="http://schemas.microsoft.com/office/drawing/2014/main" id="{C8726F30-A62D-482D-8A67-1D931782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9278"/>
            <a:ext cx="4114802" cy="13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rende FastAPI desde 0">
            <a:extLst>
              <a:ext uri="{FF2B5EF4-FFF2-40B4-BE49-F238E27FC236}">
                <a16:creationId xmlns:a16="http://schemas.microsoft.com/office/drawing/2014/main" id="{3FB189A3-9536-4092-A539-586F5D68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5711050"/>
            <a:ext cx="3704802" cy="13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ocker Logo, symbol, meaning, history, PNG, brand">
            <a:extLst>
              <a:ext uri="{FF2B5EF4-FFF2-40B4-BE49-F238E27FC236}">
                <a16:creationId xmlns:a16="http://schemas.microsoft.com/office/drawing/2014/main" id="{AEC98956-E015-4027-BCEF-259F3FF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0" y="4305300"/>
            <a:ext cx="3657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9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121</Words>
  <Application>Microsoft Office PowerPoint</Application>
  <PresentationFormat>Personalizado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Public Sans Bold</vt:lpstr>
      <vt:lpstr>Calibri</vt:lpstr>
      <vt:lpstr>Consolas</vt:lpstr>
      <vt:lpstr>Public Sans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Orange Dark Simple and Straightforward Gym Business Meeting Visual Charts Presentation</dc:title>
  <cp:lastModifiedBy>Daniel Garrido Prados</cp:lastModifiedBy>
  <cp:revision>35</cp:revision>
  <dcterms:created xsi:type="dcterms:W3CDTF">2006-08-16T00:00:00Z</dcterms:created>
  <dcterms:modified xsi:type="dcterms:W3CDTF">2025-03-04T11:45:04Z</dcterms:modified>
  <dc:identifier>DAGgn6yfH4U</dc:identifier>
</cp:coreProperties>
</file>