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679e48a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679e48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883bbe0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883bbe0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883bbe0e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883bbe0e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883bbe0e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883bbe0e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883bbe0e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883bbe0e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83bbe0e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883bbe0e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883bbe0e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883bbe0e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883bbe0e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883bbe0e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883bbe0e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883bbe0e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883bbe0e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883bbe0e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883bbe0e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883bbe0e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83bbe0e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83bbe0e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883bbe0e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883bbe0e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883bbe0e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883bbe0e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883bbe0e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883bbe0e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883bbe0e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883bbe0e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883bbe0e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883bbe0e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883bbe0e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883bbe0e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883bbe0e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883bbe0e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883bbe0e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883bbe0e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679e48a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679e48a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679e48a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679e48a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679e48a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679e48a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155041a2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7155041a2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883bbe0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883bbe0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83bbe0e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883bbe0e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883bbe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883bbe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Medidas do Qubit 3 - amostra TII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Novembro de 2024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Pulsed_Cavity_Q3_TII_2024_11_22__17_31_25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541825" y="1152475"/>
            <a:ext cx="32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fc=7.1421GHz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"attenuation"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#dB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"Freq"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7142.2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7142.2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650" y="1115025"/>
            <a:ext cx="38531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Pulsed_TwoTone_Q3_TII_2024_11_22__21_44_56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017875" y="1152475"/>
            <a:ext cx="38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"Freq"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5262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5262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freq_qubit=5.2647GHz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5" y="10814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Rabi_Q3_TII_2024_11_22__22_01_47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936575" y="1152475"/>
            <a:ext cx="38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"Durat"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100e-9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</a:t>
            </a:r>
            <a:r>
              <a:rPr baseline="-25000" lang="pt-BR"/>
              <a:t>pi</a:t>
            </a:r>
            <a:r>
              <a:rPr lang="pt-BR"/>
              <a:t>=0.8064us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45143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T2_Q3_TII_2024_11_22__22_07_17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"Detuning"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"Delay"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aseline="-25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199" cy="363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T2_Q3_TII_2024_11_22__22_12_26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471000" y="1152475"/>
            <a:ext cx="43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"Detuning"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"Delay"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66201" cy="357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Pulsed setup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AWG att =10dB (para pegar ima freq de rabi maior)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Pulsed_TwoTone_Q3_TII_2024_11_22__22_34_48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840500" y="1152475"/>
            <a:ext cx="39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"Freq"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5262.7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5262.7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amplitude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sigma_factor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0.003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 picos =&gt; len_pulso/T</a:t>
            </a:r>
            <a:r>
              <a:rPr baseline="-25000" lang="pt-BR"/>
              <a:t>rabi</a:t>
            </a:r>
            <a:r>
              <a:rPr lang="pt-BR"/>
              <a:t> muito grande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4050"/>
            <a:ext cx="38081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Pulsed_TwoTone_Q3_TII_2024_11_22__22_34_48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958750" y="1152475"/>
            <a:ext cx="38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"Freq"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5262.7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5262.7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GaussianBorderCosPulse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amplitude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sigma_factor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0.003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baseline="-25000" lang="pt-BR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qubit</a:t>
            </a:r>
            <a:r>
              <a:rPr b="1" lang="pt-BR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=5.265GHz</a:t>
            </a:r>
            <a:endParaRPr b="1"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25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Rabi_Q3_TII_2024_11_22__22_40_58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5343050" y="1100725"/>
            <a:ext cx="34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"Durat"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5e-9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</a:t>
            </a:r>
            <a:r>
              <a:rPr baseline="-25000" lang="pt-BR"/>
              <a:t>pi</a:t>
            </a:r>
            <a:r>
              <a:rPr lang="pt-BR"/>
              <a:t>=80ns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846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T2_Q3_TII_2024_11_22__22_53_28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604025" y="1152475"/>
            <a:ext cx="42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"Detuning"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"Delay"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</a:t>
            </a:r>
            <a:r>
              <a:rPr baseline="-25000" lang="pt-BR"/>
              <a:t>2</a:t>
            </a:r>
            <a:r>
              <a:rPr baseline="30000" lang="pt-BR"/>
              <a:t>*</a:t>
            </a:r>
            <a:r>
              <a:rPr lang="pt-BR"/>
              <a:t>=2.5697+/-0.633us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0" y="1152475"/>
            <a:ext cx="4299225" cy="365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Medida Q3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98"/>
              <a:buFont typeface="Arial"/>
              <a:buNone/>
            </a:pP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6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"RF"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464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240e6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64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464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98"/>
              <a:buFont typeface="Arial"/>
              <a:buNone/>
            </a:pP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46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"measurement_freq"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464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7.1422e9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464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Hz</a:t>
            </a:r>
            <a:endParaRPr sz="1464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98"/>
              <a:buFont typeface="Arial"/>
              <a:buNone/>
            </a:pP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46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"measurement_amp"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464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464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dBm</a:t>
            </a:r>
            <a:endParaRPr sz="1464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98"/>
              <a:buFont typeface="Arial"/>
              <a:buNone/>
            </a:pP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46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"attenuation"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464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464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dB</a:t>
            </a:r>
            <a:endParaRPr sz="1464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98"/>
              <a:buFont typeface="Arial"/>
              <a:buNone/>
            </a:pP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46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"freq_qubit"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464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5.26465e9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64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Hz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64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98"/>
              <a:buFont typeface="Arial"/>
              <a:buNone/>
            </a:pP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46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"pi_pulse_len"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464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0.08e-06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464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464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464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"amp_pulse"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464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464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64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#[]</a:t>
            </a:r>
            <a:endParaRPr sz="1464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att</a:t>
            </a:r>
            <a:r>
              <a:rPr baseline="-25000" lang="pt-BR"/>
              <a:t>AWG_qubit</a:t>
            </a:r>
            <a:r>
              <a:rPr lang="pt-BR"/>
              <a:t>=10dB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PUNCHOUT </a:t>
            </a:r>
            <a:r>
              <a:rPr lang="pt-BR"/>
              <a:t>att 10dB freq= 7.13954709419 GHz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baseline="-25000" lang="pt-BR"/>
              <a:t>02</a:t>
            </a:r>
            <a:r>
              <a:rPr lang="pt-BR"/>
              <a:t>/2 = 4.801 GHz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baseline="-25000" lang="pt-BR"/>
              <a:t>1</a:t>
            </a:r>
            <a:r>
              <a:rPr lang="pt-BR"/>
              <a:t>=8.002+/-0.261us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baseline="-25000" lang="pt-BR"/>
              <a:t>2</a:t>
            </a:r>
            <a:r>
              <a:rPr baseline="30000" lang="pt-BR"/>
              <a:t>*</a:t>
            </a:r>
            <a:r>
              <a:rPr lang="pt-BR"/>
              <a:t>=2.5697+/-0.633us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baseline="-25000" lang="pt-BR"/>
              <a:t>2</a:t>
            </a:r>
            <a:r>
              <a:rPr baseline="30000" lang="pt-BR"/>
              <a:t>echo</a:t>
            </a:r>
            <a:r>
              <a:rPr lang="pt-BR"/>
              <a:t>=2.85+/-0.3us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baseline="-25000" lang="pt-BR"/>
              <a:t>cavidade_exct_qubit</a:t>
            </a:r>
            <a:r>
              <a:rPr lang="pt-BR"/>
              <a:t>=7.14115GHz #frequency where you find the peak with a qubit in the excited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g=31.40MHz,  χ=0.5250MHz # from above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ChevronRamsey_Q3_TII_2024_11_22__23_00_18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995700" y="1152475"/>
            <a:ext cx="38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"Detuning"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0.07e6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0.05e6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"Delay"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0" y="950175"/>
            <a:ext cx="461604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pt-BR" sz="3133"/>
              <a:t>IDEM</a:t>
            </a:r>
            <a:r>
              <a:rPr lang="pt-BR"/>
              <a:t> </a:t>
            </a:r>
            <a:r>
              <a:rPr lang="pt-BR"/>
              <a:t>ChevronRamsey_Q3_TII_2024_11_22__23_00_18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744425" y="1152475"/>
            <a:ext cx="40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Delta</a:t>
            </a:r>
            <a:r>
              <a:rPr baseline="-25000" lang="pt-BR"/>
              <a:t>center</a:t>
            </a:r>
            <a:r>
              <a:rPr lang="pt-BR"/>
              <a:t>=-350kHz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0" y="1152475"/>
            <a:ext cx="3893975" cy="38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T2e_Q3_TII__2024_11_23__12_43_21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"Detuning"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0.3e6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#"Delay":np.logspace(np.log10(50e-9), np.log10(60e-6), num=20,),#s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"Delay"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linspace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</a:t>
            </a:r>
            <a:r>
              <a:rPr baseline="-25000" lang="pt-BR"/>
              <a:t>2</a:t>
            </a:r>
            <a:r>
              <a:rPr baseline="30000" lang="pt-BR"/>
              <a:t>echo</a:t>
            </a:r>
            <a:r>
              <a:rPr lang="pt-BR"/>
              <a:t>=2.85+/-0.3us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666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T1_Q3_TII_2024_11_23__13_10_34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4175400" y="1152475"/>
            <a:ext cx="465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"Delay"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linspace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100e-6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#"Delay":np.logspace(np.log10(900e-9), np.log10(100e-6), num=15,),#s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</a:t>
            </a:r>
            <a:r>
              <a:rPr baseline="-25000" lang="pt-BR"/>
              <a:t>1</a:t>
            </a:r>
            <a:r>
              <a:rPr lang="pt-BR"/>
              <a:t>=8.002+/-0.261us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" y="1152475"/>
            <a:ext cx="3870599" cy="329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Ajuste pelo ramsey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freq_qubit=</a:t>
            </a:r>
            <a:r>
              <a:rPr lang="pt-BR"/>
              <a:t>5.26465GHz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Cavity_ExctQubit_Q3_TII_2024_11_23__13_57_26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"Freq"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7144.85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7144.85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50" y="1081450"/>
            <a:ext cx="385983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Cavity_ExctQubit_Q3_TII_2024_11_23__14_10_45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16"/>
              <a:t>NO EXCITATION</a:t>
            </a:r>
            <a:endParaRPr b="1" sz="2016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"Freq"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7141.05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7141.05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adds data_exp to the parameters dict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={**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data_exp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,**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defines a generic pulse that can be adjusted here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ExctPulse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GaussianBorderCosPulse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#parameters["pi_pulse_len"],  # 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403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Cavity_ExctQubit_Q3_TII_2024_11_23__14_07_43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16"/>
              <a:t>WITH PI PULSE</a:t>
            </a:r>
            <a:r>
              <a:rPr b="1" lang="pt-BR" sz="2016"/>
              <a:t> EXCITATION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baseline="-25000" lang="pt-BR"/>
              <a:t>c_qexct</a:t>
            </a:r>
            <a:r>
              <a:rPr lang="pt-BR"/>
              <a:t>=7.14115GHz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"Freq"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7141.05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7141.05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1e6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#Hz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"alazar_recordsPerBuffer"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capturas por buffer.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"alazar_buffersPerAcquisition"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número de buffers por aquisição.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145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Amostra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950"/>
            <a:ext cx="415461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715" y="1170125"/>
            <a:ext cx="350606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086350" y="1677550"/>
            <a:ext cx="820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2"/>
                </a:solidFill>
              </a:rPr>
              <a:t>Qubit 1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421175" y="1889075"/>
            <a:ext cx="820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2"/>
                </a:solidFill>
              </a:rPr>
              <a:t>Qubit 2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46125" y="2280875"/>
            <a:ext cx="820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2"/>
                </a:solidFill>
              </a:rPr>
              <a:t>Qubit 3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646125" y="3593500"/>
            <a:ext cx="820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2"/>
                </a:solidFill>
              </a:rPr>
              <a:t>Qubit 4</a:t>
            </a:r>
            <a:endParaRPr b="1" sz="1900">
              <a:solidFill>
                <a:schemeClr val="dk2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>
            <a:off x="1596050" y="2280875"/>
            <a:ext cx="696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2524400" y="2347025"/>
            <a:ext cx="696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2" idx="1"/>
          </p:cNvCxnSpPr>
          <p:nvPr/>
        </p:nvCxnSpPr>
        <p:spPr>
          <a:xfrm flipH="1">
            <a:off x="3349425" y="2476775"/>
            <a:ext cx="296700" cy="16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flipH="1">
            <a:off x="3349425" y="3900275"/>
            <a:ext cx="296700" cy="16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Amostra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596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210000" y="1170125"/>
            <a:ext cx="37689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Medidas estão no diretório: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C:\Users\Franscisco Rouxinol\Desktop\Medidas\Gustavo\3QubitTII_2s2024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Amostra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210000" y="1170125"/>
            <a:ext cx="37689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Simulation Values for qubits TII, using Q3D and analytical equations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First qubit fast estimation: f_01=4.38, measured f01=3.29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Medidas estão no diretório: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C:\Users\Franscisco Rouxinol\Desktop\Medidas\Gustavo\3QubitTII_2s2024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00" y="965050"/>
            <a:ext cx="214825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Ramsey ref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98" y="1339400"/>
            <a:ext cx="5350799" cy="38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VNA Ednilson Punch out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 50dB= 7.13954709419 GHz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 10dB freq= 7.13954709419 GHz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 50dB freq= 7.14235270541 GHz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25" y="1840200"/>
            <a:ext cx="3103775" cy="31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325" y="2825314"/>
            <a:ext cx="2416300" cy="18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625" y="2571750"/>
            <a:ext cx="2864374" cy="2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VNA Ednilson </a:t>
            </a:r>
            <a:r>
              <a:rPr lang="pt-BR"/>
              <a:t>Two tone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w_01 = 5.257 GHz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(w_02)/2 = 4.801 GHz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50" y="2173975"/>
            <a:ext cx="2866024" cy="28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725" y="2001050"/>
            <a:ext cx="3646751" cy="30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Pulsed setup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AWG att =30dB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