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4E4E3-B1E1-4091-BF8F-8A667D0E0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433944"/>
            <a:ext cx="8001000" cy="2971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Projeto </a:t>
            </a:r>
            <a:r>
              <a:rPr lang="pt-BR" dirty="0" err="1"/>
              <a:t>FinaL</a:t>
            </a:r>
            <a:br>
              <a:rPr lang="pt-BR" dirty="0"/>
            </a:br>
            <a:r>
              <a:rPr lang="pt-BR" dirty="0"/>
              <a:t>Programação em Python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981314-9DD9-4BD8-A1F8-AB3501126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910667"/>
            <a:ext cx="6400800" cy="1947333"/>
          </a:xfrm>
        </p:spPr>
        <p:txBody>
          <a:bodyPr/>
          <a:lstStyle/>
          <a:p>
            <a:r>
              <a:rPr lang="pt-BR" dirty="0"/>
              <a:t>SENAI HERMENEGILDO CAMPOS DE ALMEIDA - GUARULHOS</a:t>
            </a:r>
            <a:br>
              <a:rPr lang="pt-BR" dirty="0"/>
            </a:br>
            <a:r>
              <a:rPr lang="pt-BR" dirty="0"/>
              <a:t>DOCENTE: BEATRIZ </a:t>
            </a:r>
            <a:br>
              <a:rPr lang="pt-BR" dirty="0"/>
            </a:br>
            <a:r>
              <a:rPr lang="pt-BR" dirty="0"/>
              <a:t>ALUNO: DANIEL CRISTAL</a:t>
            </a:r>
          </a:p>
        </p:txBody>
      </p:sp>
    </p:spTree>
    <p:extLst>
      <p:ext uri="{BB962C8B-B14F-4D97-AF65-F5344CB8AC3E}">
        <p14:creationId xmlns:p14="http://schemas.microsoft.com/office/powerpoint/2010/main" val="346279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54012-6D1A-4B0D-A5A2-377977FA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67" y="704272"/>
            <a:ext cx="5943601" cy="5308600"/>
          </a:xfrm>
        </p:spPr>
        <p:txBody>
          <a:bodyPr/>
          <a:lstStyle/>
          <a:p>
            <a:r>
              <a:rPr lang="pt-BR" altLang="pt-BR" sz="3200" i="1" dirty="0">
                <a:latin typeface="Arial" panose="020B0604020202020204" pitchFamily="34" charset="0"/>
              </a:rPr>
              <a:t>Sistema de Controle de Ferramentas para Manutenção de Aeronaves</a:t>
            </a:r>
          </a:p>
          <a:p>
            <a:pPr lvl="1"/>
            <a:r>
              <a:rPr lang="pt-BR" i="1" dirty="0">
                <a:latin typeface="Arial" panose="020B0604020202020204" pitchFamily="34" charset="0"/>
              </a:rPr>
              <a:t>O Cuidado com o correto retorno das ferramentas utilizadas em manutenção, é crucial para a segurança do voo, uma ferramenta esquecida, pode causar danos ao equipamento, pessoas entre outros riscos;</a:t>
            </a:r>
          </a:p>
          <a:p>
            <a:pPr lvl="1"/>
            <a:r>
              <a:rPr lang="pt-BR" i="1" dirty="0">
                <a:latin typeface="Arial" panose="020B0604020202020204" pitchFamily="34" charset="0"/>
              </a:rPr>
              <a:t>Atualmente o controle é feito manualmente em folha impressa;</a:t>
            </a:r>
          </a:p>
          <a:p>
            <a:endParaRPr lang="pt-BR" i="1" dirty="0">
              <a:latin typeface="Arial" panose="020B0604020202020204" pitchFamily="34" charset="0"/>
            </a:endParaRPr>
          </a:p>
          <a:p>
            <a:endParaRPr lang="pt-BR" i="1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917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0F3887-C243-45CF-81D1-0842FFFA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67" y="214745"/>
            <a:ext cx="3657600" cy="1371600"/>
          </a:xfrm>
        </p:spPr>
        <p:txBody>
          <a:bodyPr/>
          <a:lstStyle/>
          <a:p>
            <a:br>
              <a:rPr lang="pt-BR" dirty="0"/>
            </a:br>
            <a:r>
              <a:rPr lang="pt-BR" dirty="0"/>
              <a:t>objetivo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558CF0CB-8CB9-43CA-9B64-176E61FD5F98}"/>
              </a:ext>
            </a:extLst>
          </p:cNvPr>
          <p:cNvSpPr txBox="1">
            <a:spLocks/>
          </p:cNvSpPr>
          <p:nvPr/>
        </p:nvSpPr>
        <p:spPr>
          <a:xfrm>
            <a:off x="647266" y="1738744"/>
            <a:ext cx="6058333" cy="441267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i="1" dirty="0">
                <a:latin typeface="Arial" panose="020B0604020202020204" pitchFamily="34" charset="0"/>
              </a:rPr>
              <a:t>Desenvolver um programa em Linguagem Python com a função de:</a:t>
            </a:r>
          </a:p>
          <a:p>
            <a:pPr marL="0" indent="0">
              <a:buNone/>
            </a:pPr>
            <a:r>
              <a:rPr lang="pt-BR" dirty="0"/>
              <a:t>	Otimizar o controle e o empréstimo/devolução de ferramentas, garantindo maior eficiência e organização na manutenção de aeronaves.</a:t>
            </a:r>
          </a:p>
        </p:txBody>
      </p:sp>
    </p:spTree>
    <p:extLst>
      <p:ext uri="{BB962C8B-B14F-4D97-AF65-F5344CB8AC3E}">
        <p14:creationId xmlns:p14="http://schemas.microsoft.com/office/powerpoint/2010/main" val="379265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0F3887-C243-45CF-81D1-0842FFFA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66" y="214745"/>
            <a:ext cx="4235303" cy="1371600"/>
          </a:xfrm>
        </p:spPr>
        <p:txBody>
          <a:bodyPr>
            <a:normAutofit/>
          </a:bodyPr>
          <a:lstStyle/>
          <a:p>
            <a:r>
              <a:rPr lang="pt-BR" dirty="0"/>
              <a:t>Funcionamento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558CF0CB-8CB9-43CA-9B64-176E61FD5F98}"/>
              </a:ext>
            </a:extLst>
          </p:cNvPr>
          <p:cNvSpPr txBox="1">
            <a:spLocks/>
          </p:cNvSpPr>
          <p:nvPr/>
        </p:nvSpPr>
        <p:spPr>
          <a:xfrm>
            <a:off x="647266" y="1738744"/>
            <a:ext cx="6058333" cy="441267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sistema é simples e eficiente. Funciona da seguinte forma:</a:t>
            </a:r>
          </a:p>
          <a:p>
            <a:pPr lvl="0"/>
            <a:r>
              <a:rPr lang="pt-BR" b="1" dirty="0"/>
              <a:t>Cadastro:</a:t>
            </a:r>
            <a:r>
              <a:rPr lang="pt-BR" dirty="0"/>
              <a:t> É possível registrar novas ferramentas e funcionários com suas respectivas informações.</a:t>
            </a:r>
          </a:p>
          <a:p>
            <a:pPr lvl="0"/>
            <a:r>
              <a:rPr lang="pt-BR" b="1" dirty="0"/>
              <a:t>Empréstimos:</a:t>
            </a:r>
            <a:r>
              <a:rPr lang="pt-BR" dirty="0"/>
              <a:t> Usuários podem selecionar uma ferramenta disponível e registrá-la como emprestada.</a:t>
            </a:r>
          </a:p>
          <a:p>
            <a:pPr lvl="0"/>
            <a:r>
              <a:rPr lang="pt-BR" b="1" dirty="0"/>
              <a:t>Devolução:</a:t>
            </a:r>
            <a:r>
              <a:rPr lang="pt-BR" dirty="0"/>
              <a:t> Após o uso, as ferramentas podem ser devolvidas e o status delas é atualizado no sistema. Inclua prints das telas do sistema para ilustrar as funcionalidades.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ACD476-EAFA-4BE8-9C04-D3A1A97E7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7" t="16279" r="37339" b="12292"/>
          <a:stretch/>
        </p:blipFill>
        <p:spPr>
          <a:xfrm>
            <a:off x="6705599" y="214745"/>
            <a:ext cx="4235303" cy="63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9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0F3887-C243-45CF-81D1-0842FFFA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67" y="214745"/>
            <a:ext cx="3657600" cy="1371600"/>
          </a:xfrm>
        </p:spPr>
        <p:txBody>
          <a:bodyPr/>
          <a:lstStyle/>
          <a:p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602B099-DAE2-4EDD-B60F-B57A8AAA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" t="8373" r="2067" b="10543"/>
          <a:stretch/>
        </p:blipFill>
        <p:spPr>
          <a:xfrm>
            <a:off x="0" y="1297172"/>
            <a:ext cx="12192000" cy="556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2F65-CD15-47D4-BB0B-77D8CF03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3043"/>
            <a:ext cx="8534400" cy="1507067"/>
          </a:xfrm>
        </p:spPr>
        <p:txBody>
          <a:bodyPr/>
          <a:lstStyle/>
          <a:p>
            <a:r>
              <a:rPr lang="pt-BR" dirty="0" err="1"/>
              <a:t>Areas</a:t>
            </a:r>
            <a:r>
              <a:rPr lang="pt-BR" dirty="0"/>
              <a:t> de atuação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060E23-3E13-45EB-86B8-75C86A70E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4358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Este sistema pode ser usado em diversos cenários, como:</a:t>
            </a:r>
          </a:p>
          <a:p>
            <a:pPr marL="0" indent="0">
              <a:buNone/>
            </a:pPr>
            <a:endParaRPr lang="pt-BR" dirty="0"/>
          </a:p>
          <a:p>
            <a:pPr lvl="0"/>
            <a:r>
              <a:rPr lang="pt-BR" b="1" dirty="0"/>
              <a:t>Manutenção Aeronáutica:</a:t>
            </a:r>
            <a:r>
              <a:rPr lang="pt-BR" dirty="0"/>
              <a:t> Oficinas de manutenção de aeronaves para controle de ferramentas.</a:t>
            </a:r>
          </a:p>
          <a:p>
            <a:pPr lvl="0"/>
            <a:r>
              <a:rPr lang="pt-BR" b="1" dirty="0"/>
              <a:t>Manutenção Industrial:</a:t>
            </a:r>
            <a:r>
              <a:rPr lang="pt-BR" dirty="0"/>
              <a:t> Empresas que necessitam monitorar equipamentos e ferramentas.</a:t>
            </a:r>
          </a:p>
          <a:p>
            <a:pPr lvl="0"/>
            <a:r>
              <a:rPr lang="pt-BR" b="1" dirty="0"/>
              <a:t>Setor Automotivo:</a:t>
            </a:r>
            <a:r>
              <a:rPr lang="pt-BR" dirty="0"/>
              <a:t> Oficinas mecânicas com grande volume de ferramentas.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94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90E1C-9A5C-4FB7-BD1A-6FA59C27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579" y="1621366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88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481367729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236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Fatia</vt:lpstr>
      <vt:lpstr>Projeto FinaL Programação em Python  </vt:lpstr>
      <vt:lpstr>Apresentação do PowerPoint</vt:lpstr>
      <vt:lpstr> objetivo</vt:lpstr>
      <vt:lpstr>Funcionamento</vt:lpstr>
      <vt:lpstr>Github</vt:lpstr>
      <vt:lpstr>Areas de atuação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Programação em Python  Título: Sistema de Controle de Ferramentas para Manutenção de Aeronaves</dc:title>
  <dc:creator>Aluno</dc:creator>
  <cp:lastModifiedBy>Aluno</cp:lastModifiedBy>
  <cp:revision>5</cp:revision>
  <dcterms:created xsi:type="dcterms:W3CDTF">2025-03-07T17:45:13Z</dcterms:created>
  <dcterms:modified xsi:type="dcterms:W3CDTF">2025-03-07T19:29:12Z</dcterms:modified>
</cp:coreProperties>
</file>