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1F81A2-42F6-41CF-983A-391A3DEA05B0}" v="644" dt="2021-08-26T09:20:59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53" d="100"/>
          <a:sy n="153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impelman" userId="32271813ac26243f" providerId="LiveId" clId="{ED1F81A2-42F6-41CF-983A-391A3DEA05B0}"/>
    <pc:docChg chg="undo custSel addSld delSld modSld sldOrd addMainMaster delMainMaster">
      <pc:chgData name="Daniel Gimpelman" userId="32271813ac26243f" providerId="LiveId" clId="{ED1F81A2-42F6-41CF-983A-391A3DEA05B0}" dt="2021-08-26T09:21:09.342" v="3093" actId="1076"/>
      <pc:docMkLst>
        <pc:docMk/>
      </pc:docMkLst>
      <pc:sldChg chg="addSp delSp modSp new mod setBg modClrScheme addAnim delAnim chgLayout">
        <pc:chgData name="Daniel Gimpelman" userId="32271813ac26243f" providerId="LiveId" clId="{ED1F81A2-42F6-41CF-983A-391A3DEA05B0}" dt="2021-08-25T08:35:52.819" v="569" actId="20577"/>
        <pc:sldMkLst>
          <pc:docMk/>
          <pc:sldMk cId="1481255892" sldId="256"/>
        </pc:sldMkLst>
        <pc:spChg chg="mod">
          <ac:chgData name="Daniel Gimpelman" userId="32271813ac26243f" providerId="LiveId" clId="{ED1F81A2-42F6-41CF-983A-391A3DEA05B0}" dt="2021-08-25T08:31:53.422" v="175" actId="26606"/>
          <ac:spMkLst>
            <pc:docMk/>
            <pc:sldMk cId="1481255892" sldId="256"/>
            <ac:spMk id="2" creationId="{2F67C59D-F3BF-4052-8DBB-A44DF93C3DCB}"/>
          </ac:spMkLst>
        </pc:spChg>
        <pc:spChg chg="mod">
          <ac:chgData name="Daniel Gimpelman" userId="32271813ac26243f" providerId="LiveId" clId="{ED1F81A2-42F6-41CF-983A-391A3DEA05B0}" dt="2021-08-25T08:35:52.819" v="569" actId="20577"/>
          <ac:spMkLst>
            <pc:docMk/>
            <pc:sldMk cId="1481255892" sldId="256"/>
            <ac:spMk id="3" creationId="{F204738B-A34C-4F6B-AE31-95D146D5B9D7}"/>
          </ac:spMkLst>
        </pc:spChg>
        <pc:spChg chg="add del">
          <ac:chgData name="Daniel Gimpelman" userId="32271813ac26243f" providerId="LiveId" clId="{ED1F81A2-42F6-41CF-983A-391A3DEA05B0}" dt="2021-08-25T08:31:53.387" v="174" actId="26606"/>
          <ac:spMkLst>
            <pc:docMk/>
            <pc:sldMk cId="1481255892" sldId="256"/>
            <ac:spMk id="9" creationId="{19F9BF86-FE94-4517-B97D-026C7515E589}"/>
          </ac:spMkLst>
        </pc:spChg>
        <pc:spChg chg="add del">
          <ac:chgData name="Daniel Gimpelman" userId="32271813ac26243f" providerId="LiveId" clId="{ED1F81A2-42F6-41CF-983A-391A3DEA05B0}" dt="2021-08-25T08:31:53.387" v="174" actId="26606"/>
          <ac:spMkLst>
            <pc:docMk/>
            <pc:sldMk cId="1481255892" sldId="256"/>
            <ac:spMk id="11" creationId="{36136311-C81B-47C5-AE0A-5641A5A59520}"/>
          </ac:spMkLst>
        </pc:spChg>
        <pc:spChg chg="add">
          <ac:chgData name="Daniel Gimpelman" userId="32271813ac26243f" providerId="LiveId" clId="{ED1F81A2-42F6-41CF-983A-391A3DEA05B0}" dt="2021-08-25T08:31:53.422" v="175" actId="26606"/>
          <ac:spMkLst>
            <pc:docMk/>
            <pc:sldMk cId="1481255892" sldId="256"/>
            <ac:spMk id="15" creationId="{FDE3B669-D0C6-43C4-9D0E-ED152B12DA46}"/>
          </ac:spMkLst>
        </pc:spChg>
        <pc:spChg chg="add">
          <ac:chgData name="Daniel Gimpelman" userId="32271813ac26243f" providerId="LiveId" clId="{ED1F81A2-42F6-41CF-983A-391A3DEA05B0}" dt="2021-08-25T08:31:53.422" v="175" actId="26606"/>
          <ac:spMkLst>
            <pc:docMk/>
            <pc:sldMk cId="1481255892" sldId="256"/>
            <ac:spMk id="17" creationId="{B75D9F35-775B-4B73-BBB6-176A2E0860DE}"/>
          </ac:spMkLst>
        </pc:spChg>
        <pc:picChg chg="add del">
          <ac:chgData name="Daniel Gimpelman" userId="32271813ac26243f" providerId="LiveId" clId="{ED1F81A2-42F6-41CF-983A-391A3DEA05B0}" dt="2021-08-25T08:31:53.387" v="174" actId="26606"/>
          <ac:picMkLst>
            <pc:docMk/>
            <pc:sldMk cId="1481255892" sldId="256"/>
            <ac:picMk id="4" creationId="{C32F41EB-1389-46A2-8B6F-31FD0D6894BE}"/>
          </ac:picMkLst>
        </pc:picChg>
        <pc:picChg chg="add">
          <ac:chgData name="Daniel Gimpelman" userId="32271813ac26243f" providerId="LiveId" clId="{ED1F81A2-42F6-41CF-983A-391A3DEA05B0}" dt="2021-08-25T08:31:53.422" v="175" actId="26606"/>
          <ac:picMkLst>
            <pc:docMk/>
            <pc:sldMk cId="1481255892" sldId="256"/>
            <ac:picMk id="16" creationId="{5D7F08E5-EE71-44D0-BE1D-D4EA0640ABE7}"/>
          </ac:picMkLst>
        </pc:picChg>
        <pc:cxnChg chg="add del">
          <ac:chgData name="Daniel Gimpelman" userId="32271813ac26243f" providerId="LiveId" clId="{ED1F81A2-42F6-41CF-983A-391A3DEA05B0}" dt="2021-08-25T08:31:53.387" v="174" actId="26606"/>
          <ac:cxnSpMkLst>
            <pc:docMk/>
            <pc:sldMk cId="1481255892" sldId="256"/>
            <ac:cxnSpMk id="13" creationId="{7CC73A33-65FF-41A9-A3B0-006753CD1028}"/>
          </ac:cxnSpMkLst>
        </pc:cxnChg>
      </pc:sldChg>
      <pc:sldChg chg="addSp delSp modSp new mod ord">
        <pc:chgData name="Daniel Gimpelman" userId="32271813ac26243f" providerId="LiveId" clId="{ED1F81A2-42F6-41CF-983A-391A3DEA05B0}" dt="2021-08-25T08:47:01.032" v="978" actId="313"/>
        <pc:sldMkLst>
          <pc:docMk/>
          <pc:sldMk cId="4180964612" sldId="257"/>
        </pc:sldMkLst>
        <pc:spChg chg="mod">
          <ac:chgData name="Daniel Gimpelman" userId="32271813ac26243f" providerId="LiveId" clId="{ED1F81A2-42F6-41CF-983A-391A3DEA05B0}" dt="2021-08-25T08:43:56.903" v="896" actId="27636"/>
          <ac:spMkLst>
            <pc:docMk/>
            <pc:sldMk cId="4180964612" sldId="257"/>
            <ac:spMk id="2" creationId="{CFB2945A-4495-4BCF-AB5F-D6FD4E1F7FF3}"/>
          </ac:spMkLst>
        </pc:spChg>
        <pc:spChg chg="mod">
          <ac:chgData name="Daniel Gimpelman" userId="32271813ac26243f" providerId="LiveId" clId="{ED1F81A2-42F6-41CF-983A-391A3DEA05B0}" dt="2021-08-25T08:47:01.032" v="978" actId="313"/>
          <ac:spMkLst>
            <pc:docMk/>
            <pc:sldMk cId="4180964612" sldId="257"/>
            <ac:spMk id="3" creationId="{0410D837-12E7-4E0A-AA1D-5E8AA3C63BF7}"/>
          </ac:spMkLst>
        </pc:spChg>
        <pc:picChg chg="add del mod">
          <ac:chgData name="Daniel Gimpelman" userId="32271813ac26243f" providerId="LiveId" clId="{ED1F81A2-42F6-41CF-983A-391A3DEA05B0}" dt="2021-08-25T08:42:42.960" v="864" actId="478"/>
          <ac:picMkLst>
            <pc:docMk/>
            <pc:sldMk cId="4180964612" sldId="257"/>
            <ac:picMk id="5" creationId="{EDB39301-9856-4876-AA60-2388804ED8CA}"/>
          </ac:picMkLst>
        </pc:picChg>
        <pc:picChg chg="add del mod">
          <ac:chgData name="Daniel Gimpelman" userId="32271813ac26243f" providerId="LiveId" clId="{ED1F81A2-42F6-41CF-983A-391A3DEA05B0}" dt="2021-08-25T08:42:58.656" v="869" actId="478"/>
          <ac:picMkLst>
            <pc:docMk/>
            <pc:sldMk cId="4180964612" sldId="257"/>
            <ac:picMk id="7" creationId="{C1D6CA92-A012-4567-A4FC-9A4AB096AFED}"/>
          </ac:picMkLst>
        </pc:picChg>
        <pc:picChg chg="add mod">
          <ac:chgData name="Daniel Gimpelman" userId="32271813ac26243f" providerId="LiveId" clId="{ED1F81A2-42F6-41CF-983A-391A3DEA05B0}" dt="2021-08-25T08:44:08.192" v="899" actId="1076"/>
          <ac:picMkLst>
            <pc:docMk/>
            <pc:sldMk cId="4180964612" sldId="257"/>
            <ac:picMk id="9" creationId="{9DED70FA-30B1-4DD7-B2C6-7BD0A7669027}"/>
          </ac:picMkLst>
        </pc:picChg>
      </pc:sldChg>
      <pc:sldChg chg="addSp modSp new mod">
        <pc:chgData name="Daniel Gimpelman" userId="32271813ac26243f" providerId="LiveId" clId="{ED1F81A2-42F6-41CF-983A-391A3DEA05B0}" dt="2021-08-25T08:55:59.446" v="1445" actId="20577"/>
        <pc:sldMkLst>
          <pc:docMk/>
          <pc:sldMk cId="1255021026" sldId="258"/>
        </pc:sldMkLst>
        <pc:spChg chg="mod">
          <ac:chgData name="Daniel Gimpelman" userId="32271813ac26243f" providerId="LiveId" clId="{ED1F81A2-42F6-41CF-983A-391A3DEA05B0}" dt="2021-08-25T08:44:53.719" v="955" actId="20577"/>
          <ac:spMkLst>
            <pc:docMk/>
            <pc:sldMk cId="1255021026" sldId="258"/>
            <ac:spMk id="2" creationId="{739BD662-27D8-41F7-B37C-573B35237142}"/>
          </ac:spMkLst>
        </pc:spChg>
        <pc:spChg chg="mod">
          <ac:chgData name="Daniel Gimpelman" userId="32271813ac26243f" providerId="LiveId" clId="{ED1F81A2-42F6-41CF-983A-391A3DEA05B0}" dt="2021-08-25T08:55:59.446" v="1445" actId="20577"/>
          <ac:spMkLst>
            <pc:docMk/>
            <pc:sldMk cId="1255021026" sldId="258"/>
            <ac:spMk id="3" creationId="{DE47FF99-8930-477F-9DA4-BB6D05150A9A}"/>
          </ac:spMkLst>
        </pc:spChg>
        <pc:picChg chg="add mod">
          <ac:chgData name="Daniel Gimpelman" userId="32271813ac26243f" providerId="LiveId" clId="{ED1F81A2-42F6-41CF-983A-391A3DEA05B0}" dt="2021-08-25T08:46:12.475" v="961" actId="1076"/>
          <ac:picMkLst>
            <pc:docMk/>
            <pc:sldMk cId="1255021026" sldId="258"/>
            <ac:picMk id="5" creationId="{EB0081B2-C020-4A73-BDA0-B416CB7E3E26}"/>
          </ac:picMkLst>
        </pc:picChg>
      </pc:sldChg>
      <pc:sldChg chg="addSp delSp modSp new mod">
        <pc:chgData name="Daniel Gimpelman" userId="32271813ac26243f" providerId="LiveId" clId="{ED1F81A2-42F6-41CF-983A-391A3DEA05B0}" dt="2021-08-25T09:16:17.650" v="1648" actId="20577"/>
        <pc:sldMkLst>
          <pc:docMk/>
          <pc:sldMk cId="1451999482" sldId="259"/>
        </pc:sldMkLst>
        <pc:spChg chg="mod">
          <ac:chgData name="Daniel Gimpelman" userId="32271813ac26243f" providerId="LiveId" clId="{ED1F81A2-42F6-41CF-983A-391A3DEA05B0}" dt="2021-08-25T09:02:30.767" v="1496" actId="1076"/>
          <ac:spMkLst>
            <pc:docMk/>
            <pc:sldMk cId="1451999482" sldId="259"/>
            <ac:spMk id="2" creationId="{E4BEEFEF-887F-4E10-A777-887304E4870F}"/>
          </ac:spMkLst>
        </pc:spChg>
        <pc:spChg chg="del mod">
          <ac:chgData name="Daniel Gimpelman" userId="32271813ac26243f" providerId="LiveId" clId="{ED1F81A2-42F6-41CF-983A-391A3DEA05B0}" dt="2021-08-25T09:00:56.527" v="1484" actId="22"/>
          <ac:spMkLst>
            <pc:docMk/>
            <pc:sldMk cId="1451999482" sldId="259"/>
            <ac:spMk id="3" creationId="{85F7B3FB-69C0-4F92-B480-44887ABDDE52}"/>
          </ac:spMkLst>
        </pc:spChg>
        <pc:spChg chg="add mod">
          <ac:chgData name="Daniel Gimpelman" userId="32271813ac26243f" providerId="LiveId" clId="{ED1F81A2-42F6-41CF-983A-391A3DEA05B0}" dt="2021-08-25T09:09:08.150" v="1517" actId="1076"/>
          <ac:spMkLst>
            <pc:docMk/>
            <pc:sldMk cId="1451999482" sldId="259"/>
            <ac:spMk id="6" creationId="{969CA6D0-E91A-4A35-9A65-4053FE839F30}"/>
          </ac:spMkLst>
        </pc:spChg>
        <pc:spChg chg="add mod">
          <ac:chgData name="Daniel Gimpelman" userId="32271813ac26243f" providerId="LiveId" clId="{ED1F81A2-42F6-41CF-983A-391A3DEA05B0}" dt="2021-08-25T09:16:17.650" v="1648" actId="20577"/>
          <ac:spMkLst>
            <pc:docMk/>
            <pc:sldMk cId="1451999482" sldId="259"/>
            <ac:spMk id="9" creationId="{99909E98-7841-482F-B00F-A80E11E27926}"/>
          </ac:spMkLst>
        </pc:spChg>
        <pc:spChg chg="add del mod">
          <ac:chgData name="Daniel Gimpelman" userId="32271813ac26243f" providerId="LiveId" clId="{ED1F81A2-42F6-41CF-983A-391A3DEA05B0}" dt="2021-08-25T09:13:30.744" v="1534" actId="478"/>
          <ac:spMkLst>
            <pc:docMk/>
            <pc:sldMk cId="1451999482" sldId="259"/>
            <ac:spMk id="11" creationId="{32ED9F22-3328-418D-A62D-2CA987F6A510}"/>
          </ac:spMkLst>
        </pc:spChg>
        <pc:picChg chg="add del mod ord">
          <ac:chgData name="Daniel Gimpelman" userId="32271813ac26243f" providerId="LiveId" clId="{ED1F81A2-42F6-41CF-983A-391A3DEA05B0}" dt="2021-08-25T09:13:22.122" v="1529" actId="478"/>
          <ac:picMkLst>
            <pc:docMk/>
            <pc:sldMk cId="1451999482" sldId="259"/>
            <ac:picMk id="5" creationId="{C69FB436-BD80-43B3-8ACD-D6E0491625E2}"/>
          </ac:picMkLst>
        </pc:picChg>
        <pc:picChg chg="add mod">
          <ac:chgData name="Daniel Gimpelman" userId="32271813ac26243f" providerId="LiveId" clId="{ED1F81A2-42F6-41CF-983A-391A3DEA05B0}" dt="2021-08-25T09:09:06.665" v="1516" actId="1076"/>
          <ac:picMkLst>
            <pc:docMk/>
            <pc:sldMk cId="1451999482" sldId="259"/>
            <ac:picMk id="8" creationId="{8B884C4C-E0E4-4544-9CAC-E550B5EC225C}"/>
          </ac:picMkLst>
        </pc:picChg>
        <pc:picChg chg="add mod">
          <ac:chgData name="Daniel Gimpelman" userId="32271813ac26243f" providerId="LiveId" clId="{ED1F81A2-42F6-41CF-983A-391A3DEA05B0}" dt="2021-08-25T09:13:25.672" v="1533" actId="1076"/>
          <ac:picMkLst>
            <pc:docMk/>
            <pc:sldMk cId="1451999482" sldId="259"/>
            <ac:picMk id="13" creationId="{12DE01BC-B25E-4167-A5F7-30F6EA1C7B27}"/>
          </ac:picMkLst>
        </pc:picChg>
        <pc:picChg chg="add mod">
          <ac:chgData name="Daniel Gimpelman" userId="32271813ac26243f" providerId="LiveId" clId="{ED1F81A2-42F6-41CF-983A-391A3DEA05B0}" dt="2021-08-25T09:14:14.241" v="1540" actId="1076"/>
          <ac:picMkLst>
            <pc:docMk/>
            <pc:sldMk cId="1451999482" sldId="259"/>
            <ac:picMk id="15" creationId="{8C9FAF62-A469-49A6-B078-FCD14E9C3C7C}"/>
          </ac:picMkLst>
        </pc:picChg>
      </pc:sldChg>
      <pc:sldChg chg="addSp delSp modSp new mod">
        <pc:chgData name="Daniel Gimpelman" userId="32271813ac26243f" providerId="LiveId" clId="{ED1F81A2-42F6-41CF-983A-391A3DEA05B0}" dt="2021-08-25T10:12:17.335" v="2117" actId="1076"/>
        <pc:sldMkLst>
          <pc:docMk/>
          <pc:sldMk cId="2146173251" sldId="260"/>
        </pc:sldMkLst>
        <pc:spChg chg="del">
          <ac:chgData name="Daniel Gimpelman" userId="32271813ac26243f" providerId="LiveId" clId="{ED1F81A2-42F6-41CF-983A-391A3DEA05B0}" dt="2021-08-25T09:01:38.779" v="1490" actId="478"/>
          <ac:spMkLst>
            <pc:docMk/>
            <pc:sldMk cId="2146173251" sldId="260"/>
            <ac:spMk id="2" creationId="{4C786C89-61E2-432B-BAFB-7E66FA2CE8D0}"/>
          </ac:spMkLst>
        </pc:spChg>
        <pc:spChg chg="del">
          <ac:chgData name="Daniel Gimpelman" userId="32271813ac26243f" providerId="LiveId" clId="{ED1F81A2-42F6-41CF-983A-391A3DEA05B0}" dt="2021-08-25T09:01:40.203" v="1491" actId="478"/>
          <ac:spMkLst>
            <pc:docMk/>
            <pc:sldMk cId="2146173251" sldId="260"/>
            <ac:spMk id="3" creationId="{34BC7DA8-3501-4C51-980C-B91B5B21DEA0}"/>
          </ac:spMkLst>
        </pc:spChg>
        <pc:spChg chg="add del mod">
          <ac:chgData name="Daniel Gimpelman" userId="32271813ac26243f" providerId="LiveId" clId="{ED1F81A2-42F6-41CF-983A-391A3DEA05B0}" dt="2021-08-25T09:01:47.419" v="1493" actId="478"/>
          <ac:spMkLst>
            <pc:docMk/>
            <pc:sldMk cId="2146173251" sldId="260"/>
            <ac:spMk id="4" creationId="{19981512-563C-409C-B75A-289CF21C5B36}"/>
          </ac:spMkLst>
        </pc:spChg>
        <pc:spChg chg="add mod">
          <ac:chgData name="Daniel Gimpelman" userId="32271813ac26243f" providerId="LiveId" clId="{ED1F81A2-42F6-41CF-983A-391A3DEA05B0}" dt="2021-08-25T09:14:40.401" v="1541"/>
          <ac:spMkLst>
            <pc:docMk/>
            <pc:sldMk cId="2146173251" sldId="260"/>
            <ac:spMk id="5" creationId="{78FD4964-B032-4B6B-8062-701439422BA5}"/>
          </ac:spMkLst>
        </pc:spChg>
        <pc:spChg chg="add mod">
          <ac:chgData name="Daniel Gimpelman" userId="32271813ac26243f" providerId="LiveId" clId="{ED1F81A2-42F6-41CF-983A-391A3DEA05B0}" dt="2021-08-25T09:18:05.594" v="1745" actId="20577"/>
          <ac:spMkLst>
            <pc:docMk/>
            <pc:sldMk cId="2146173251" sldId="260"/>
            <ac:spMk id="8" creationId="{9907279A-25D6-4852-B51A-902E2DA89DFE}"/>
          </ac:spMkLst>
        </pc:spChg>
        <pc:spChg chg="add mod">
          <ac:chgData name="Daniel Gimpelman" userId="32271813ac26243f" providerId="LiveId" clId="{ED1F81A2-42F6-41CF-983A-391A3DEA05B0}" dt="2021-08-25T09:58:07.383" v="1904" actId="20577"/>
          <ac:spMkLst>
            <pc:docMk/>
            <pc:sldMk cId="2146173251" sldId="260"/>
            <ac:spMk id="11" creationId="{AA984C04-16BF-4D8F-B819-DFD9A253CEE5}"/>
          </ac:spMkLst>
        </pc:spChg>
        <pc:spChg chg="add mod">
          <ac:chgData name="Daniel Gimpelman" userId="32271813ac26243f" providerId="LiveId" clId="{ED1F81A2-42F6-41CF-983A-391A3DEA05B0}" dt="2021-08-25T10:08:59.615" v="1998" actId="1076"/>
          <ac:spMkLst>
            <pc:docMk/>
            <pc:sldMk cId="2146173251" sldId="260"/>
            <ac:spMk id="14" creationId="{A4148F19-94D3-4101-9A8C-F2D3A8E03B63}"/>
          </ac:spMkLst>
        </pc:spChg>
        <pc:spChg chg="add mod">
          <ac:chgData name="Daniel Gimpelman" userId="32271813ac26243f" providerId="LiveId" clId="{ED1F81A2-42F6-41CF-983A-391A3DEA05B0}" dt="2021-08-25T10:12:12.669" v="2115" actId="1076"/>
          <ac:spMkLst>
            <pc:docMk/>
            <pc:sldMk cId="2146173251" sldId="260"/>
            <ac:spMk id="15" creationId="{E824C97E-ABE0-483D-AE1A-13F8B70182C6}"/>
          </ac:spMkLst>
        </pc:spChg>
        <pc:picChg chg="add mod">
          <ac:chgData name="Daniel Gimpelman" userId="32271813ac26243f" providerId="LiveId" clId="{ED1F81A2-42F6-41CF-983A-391A3DEA05B0}" dt="2021-08-25T09:14:58.253" v="1545" actId="1076"/>
          <ac:picMkLst>
            <pc:docMk/>
            <pc:sldMk cId="2146173251" sldId="260"/>
            <ac:picMk id="7" creationId="{65127D09-2380-49A8-A465-448CEF57482E}"/>
          </ac:picMkLst>
        </pc:picChg>
        <pc:picChg chg="add mod">
          <ac:chgData name="Daniel Gimpelman" userId="32271813ac26243f" providerId="LiveId" clId="{ED1F81A2-42F6-41CF-983A-391A3DEA05B0}" dt="2021-08-25T09:19:45.547" v="1749" actId="1076"/>
          <ac:picMkLst>
            <pc:docMk/>
            <pc:sldMk cId="2146173251" sldId="260"/>
            <ac:picMk id="10" creationId="{381FC925-F3F5-4762-A7E4-A42AB856F37A}"/>
          </ac:picMkLst>
        </pc:picChg>
        <pc:picChg chg="add mod">
          <ac:chgData name="Daniel Gimpelman" userId="32271813ac26243f" providerId="LiveId" clId="{ED1F81A2-42F6-41CF-983A-391A3DEA05B0}" dt="2021-08-25T10:09:04.644" v="1999" actId="1076"/>
          <ac:picMkLst>
            <pc:docMk/>
            <pc:sldMk cId="2146173251" sldId="260"/>
            <ac:picMk id="13" creationId="{AD71191C-BA30-4355-8628-643BC4C7B770}"/>
          </ac:picMkLst>
        </pc:picChg>
        <pc:picChg chg="add mod">
          <ac:chgData name="Daniel Gimpelman" userId="32271813ac26243f" providerId="LiveId" clId="{ED1F81A2-42F6-41CF-983A-391A3DEA05B0}" dt="2021-08-25T10:12:17.335" v="2117" actId="1076"/>
          <ac:picMkLst>
            <pc:docMk/>
            <pc:sldMk cId="2146173251" sldId="260"/>
            <ac:picMk id="17" creationId="{A9EA5B82-5744-4AF8-A797-040B7114B077}"/>
          </ac:picMkLst>
        </pc:picChg>
      </pc:sldChg>
      <pc:sldChg chg="addSp delSp modSp new mod">
        <pc:chgData name="Daniel Gimpelman" userId="32271813ac26243f" providerId="LiveId" clId="{ED1F81A2-42F6-41CF-983A-391A3DEA05B0}" dt="2021-08-25T10:42:47.532" v="2416" actId="1076"/>
        <pc:sldMkLst>
          <pc:docMk/>
          <pc:sldMk cId="2814341445" sldId="261"/>
        </pc:sldMkLst>
        <pc:spChg chg="del">
          <ac:chgData name="Daniel Gimpelman" userId="32271813ac26243f" providerId="LiveId" clId="{ED1F81A2-42F6-41CF-983A-391A3DEA05B0}" dt="2021-08-25T10:22:35.081" v="2120" actId="478"/>
          <ac:spMkLst>
            <pc:docMk/>
            <pc:sldMk cId="2814341445" sldId="261"/>
            <ac:spMk id="2" creationId="{BE984094-EEAF-4EDB-B807-563ABBD6FA8E}"/>
          </ac:spMkLst>
        </pc:spChg>
        <pc:spChg chg="del">
          <ac:chgData name="Daniel Gimpelman" userId="32271813ac26243f" providerId="LiveId" clId="{ED1F81A2-42F6-41CF-983A-391A3DEA05B0}" dt="2021-08-25T10:22:36.017" v="2121" actId="478"/>
          <ac:spMkLst>
            <pc:docMk/>
            <pc:sldMk cId="2814341445" sldId="261"/>
            <ac:spMk id="3" creationId="{3E60F591-755D-47A9-AE69-0A49B29719BD}"/>
          </ac:spMkLst>
        </pc:spChg>
        <pc:spChg chg="add mod">
          <ac:chgData name="Daniel Gimpelman" userId="32271813ac26243f" providerId="LiveId" clId="{ED1F81A2-42F6-41CF-983A-391A3DEA05B0}" dt="2021-08-25T10:22:33.216" v="2119"/>
          <ac:spMkLst>
            <pc:docMk/>
            <pc:sldMk cId="2814341445" sldId="261"/>
            <ac:spMk id="4" creationId="{F97F9D15-07B2-4BAC-884B-2D7D3588C7DB}"/>
          </ac:spMkLst>
        </pc:spChg>
        <pc:spChg chg="add mod">
          <ac:chgData name="Daniel Gimpelman" userId="32271813ac26243f" providerId="LiveId" clId="{ED1F81A2-42F6-41CF-983A-391A3DEA05B0}" dt="2021-08-25T10:27:55.412" v="2194" actId="20577"/>
          <ac:spMkLst>
            <pc:docMk/>
            <pc:sldMk cId="2814341445" sldId="261"/>
            <ac:spMk id="7" creationId="{778AA4BC-EB01-4FFD-886A-206EAF7D9622}"/>
          </ac:spMkLst>
        </pc:spChg>
        <pc:spChg chg="add mod">
          <ac:chgData name="Daniel Gimpelman" userId="32271813ac26243f" providerId="LiveId" clId="{ED1F81A2-42F6-41CF-983A-391A3DEA05B0}" dt="2021-08-25T10:41:40.378" v="2356" actId="1076"/>
          <ac:spMkLst>
            <pc:docMk/>
            <pc:sldMk cId="2814341445" sldId="261"/>
            <ac:spMk id="10" creationId="{B127B1DC-3A35-485B-A558-96CD05A9B75A}"/>
          </ac:spMkLst>
        </pc:spChg>
        <pc:spChg chg="add mod">
          <ac:chgData name="Daniel Gimpelman" userId="32271813ac26243f" providerId="LiveId" clId="{ED1F81A2-42F6-41CF-983A-391A3DEA05B0}" dt="2021-08-25T10:42:47.532" v="2416" actId="1076"/>
          <ac:spMkLst>
            <pc:docMk/>
            <pc:sldMk cId="2814341445" sldId="261"/>
            <ac:spMk id="13" creationId="{F28E3639-FF9A-4DBE-85D4-01FC5F446B5B}"/>
          </ac:spMkLst>
        </pc:spChg>
        <pc:picChg chg="add mod">
          <ac:chgData name="Daniel Gimpelman" userId="32271813ac26243f" providerId="LiveId" clId="{ED1F81A2-42F6-41CF-983A-391A3DEA05B0}" dt="2021-08-25T10:41:51.034" v="2358" actId="1076"/>
          <ac:picMkLst>
            <pc:docMk/>
            <pc:sldMk cId="2814341445" sldId="261"/>
            <ac:picMk id="6" creationId="{293A12B2-7011-4D11-9B9D-C0540E9190DC}"/>
          </ac:picMkLst>
        </pc:picChg>
        <pc:picChg chg="add mod">
          <ac:chgData name="Daniel Gimpelman" userId="32271813ac26243f" providerId="LiveId" clId="{ED1F81A2-42F6-41CF-983A-391A3DEA05B0}" dt="2021-08-25T10:41:42.735" v="2357" actId="1076"/>
          <ac:picMkLst>
            <pc:docMk/>
            <pc:sldMk cId="2814341445" sldId="261"/>
            <ac:picMk id="9" creationId="{763B3739-D6EE-40BF-BD84-98E37BDC6BEF}"/>
          </ac:picMkLst>
        </pc:picChg>
        <pc:picChg chg="add mod">
          <ac:chgData name="Daniel Gimpelman" userId="32271813ac26243f" providerId="LiveId" clId="{ED1F81A2-42F6-41CF-983A-391A3DEA05B0}" dt="2021-08-25T10:42:07.822" v="2362" actId="1076"/>
          <ac:picMkLst>
            <pc:docMk/>
            <pc:sldMk cId="2814341445" sldId="261"/>
            <ac:picMk id="12" creationId="{BB4221E9-2C27-466A-BFA1-B08A09B7F1DC}"/>
          </ac:picMkLst>
        </pc:picChg>
      </pc:sldChg>
      <pc:sldChg chg="new ord">
        <pc:chgData name="Daniel Gimpelman" userId="32271813ac26243f" providerId="LiveId" clId="{ED1F81A2-42F6-41CF-983A-391A3DEA05B0}" dt="2021-08-25T10:29:13.859" v="2197"/>
        <pc:sldMkLst>
          <pc:docMk/>
          <pc:sldMk cId="739135423" sldId="262"/>
        </pc:sldMkLst>
      </pc:sldChg>
      <pc:sldChg chg="addSp delSp modSp new mod">
        <pc:chgData name="Daniel Gimpelman" userId="32271813ac26243f" providerId="LiveId" clId="{ED1F81A2-42F6-41CF-983A-391A3DEA05B0}" dt="2021-08-26T09:21:09.342" v="3093" actId="1076"/>
        <pc:sldMkLst>
          <pc:docMk/>
          <pc:sldMk cId="1850272810" sldId="263"/>
        </pc:sldMkLst>
        <pc:spChg chg="mod">
          <ac:chgData name="Daniel Gimpelman" userId="32271813ac26243f" providerId="LiveId" clId="{ED1F81A2-42F6-41CF-983A-391A3DEA05B0}" dt="2021-08-26T08:21:26.279" v="2442" actId="20577"/>
          <ac:spMkLst>
            <pc:docMk/>
            <pc:sldMk cId="1850272810" sldId="263"/>
            <ac:spMk id="2" creationId="{35839D4B-6C93-4B34-A0D7-9A9238EE6625}"/>
          </ac:spMkLst>
        </pc:spChg>
        <pc:spChg chg="del mod">
          <ac:chgData name="Daniel Gimpelman" userId="32271813ac26243f" providerId="LiveId" clId="{ED1F81A2-42F6-41CF-983A-391A3DEA05B0}" dt="2021-08-26T08:28:59.615" v="2444" actId="1032"/>
          <ac:spMkLst>
            <pc:docMk/>
            <pc:sldMk cId="1850272810" sldId="263"/>
            <ac:spMk id="3" creationId="{6C851FF6-2807-46F9-8988-BB6E00900AF2}"/>
          </ac:spMkLst>
        </pc:spChg>
        <pc:spChg chg="add mod">
          <ac:chgData name="Daniel Gimpelman" userId="32271813ac26243f" providerId="LiveId" clId="{ED1F81A2-42F6-41CF-983A-391A3DEA05B0}" dt="2021-08-26T08:36:17.794" v="2660"/>
          <ac:spMkLst>
            <pc:docMk/>
            <pc:sldMk cId="1850272810" sldId="263"/>
            <ac:spMk id="10" creationId="{63406820-9565-4AC9-9C87-4D0F76A49709}"/>
          </ac:spMkLst>
        </pc:spChg>
        <pc:spChg chg="add mod">
          <ac:chgData name="Daniel Gimpelman" userId="32271813ac26243f" providerId="LiveId" clId="{ED1F81A2-42F6-41CF-983A-391A3DEA05B0}" dt="2021-08-26T08:36:17.794" v="2660"/>
          <ac:spMkLst>
            <pc:docMk/>
            <pc:sldMk cId="1850272810" sldId="263"/>
            <ac:spMk id="11" creationId="{707CB666-4919-46E2-86FD-F263DB3DE368}"/>
          </ac:spMkLst>
        </pc:spChg>
        <pc:spChg chg="add mod">
          <ac:chgData name="Daniel Gimpelman" userId="32271813ac26243f" providerId="LiveId" clId="{ED1F81A2-42F6-41CF-983A-391A3DEA05B0}" dt="2021-08-26T09:21:09.342" v="3093" actId="1076"/>
          <ac:spMkLst>
            <pc:docMk/>
            <pc:sldMk cId="1850272810" sldId="263"/>
            <ac:spMk id="13" creationId="{77C4741D-A0FD-4818-AB78-F14D1C468843}"/>
          </ac:spMkLst>
        </pc:spChg>
        <pc:grpChg chg="add del mod">
          <ac:chgData name="Daniel Gimpelman" userId="32271813ac26243f" providerId="LiveId" clId="{ED1F81A2-42F6-41CF-983A-391A3DEA05B0}" dt="2021-08-26T08:36:20.712" v="2661" actId="478"/>
          <ac:grpSpMkLst>
            <pc:docMk/>
            <pc:sldMk cId="1850272810" sldId="263"/>
            <ac:grpSpMk id="9" creationId="{A2AB029D-33CD-4BE3-B5BD-72E13E85A479}"/>
          </ac:grpSpMkLst>
        </pc:grpChg>
        <pc:graphicFrameChg chg="add mod modGraphic">
          <ac:chgData name="Daniel Gimpelman" userId="32271813ac26243f" providerId="LiveId" clId="{ED1F81A2-42F6-41CF-983A-391A3DEA05B0}" dt="2021-08-26T08:43:01.956" v="2760" actId="20577"/>
          <ac:graphicFrameMkLst>
            <pc:docMk/>
            <pc:sldMk cId="1850272810" sldId="263"/>
            <ac:graphicFrameMk id="8" creationId="{54F828CC-164D-4239-883D-58C692058CF9}"/>
          </ac:graphicFrameMkLst>
        </pc:graphicFrameChg>
        <pc:graphicFrameChg chg="add mod modGraphic">
          <ac:chgData name="Daniel Gimpelman" userId="32271813ac26243f" providerId="LiveId" clId="{ED1F81A2-42F6-41CF-983A-391A3DEA05B0}" dt="2021-08-26T09:20:51.446" v="3071" actId="1076"/>
          <ac:graphicFrameMkLst>
            <pc:docMk/>
            <pc:sldMk cId="1850272810" sldId="263"/>
            <ac:graphicFrameMk id="12" creationId="{B706D4B2-C15E-4C2D-ABF2-950DC2B6C53E}"/>
          </ac:graphicFrameMkLst>
        </pc:graphicFrameChg>
      </pc:sldChg>
      <pc:sldChg chg="modSp new del mod ord">
        <pc:chgData name="Daniel Gimpelman" userId="32271813ac26243f" providerId="LiveId" clId="{ED1F81A2-42F6-41CF-983A-391A3DEA05B0}" dt="2021-08-25T10:43:12.326" v="2419" actId="47"/>
        <pc:sldMkLst>
          <pc:docMk/>
          <pc:sldMk cId="2310061649" sldId="263"/>
        </pc:sldMkLst>
        <pc:spChg chg="mod">
          <ac:chgData name="Daniel Gimpelman" userId="32271813ac26243f" providerId="LiveId" clId="{ED1F81A2-42F6-41CF-983A-391A3DEA05B0}" dt="2021-08-25T10:29:40.655" v="2213" actId="20577"/>
          <ac:spMkLst>
            <pc:docMk/>
            <pc:sldMk cId="2310061649" sldId="263"/>
            <ac:spMk id="2" creationId="{56146BA7-803F-45E7-84ED-4C873EE468C4}"/>
          </ac:spMkLst>
        </pc:spChg>
        <pc:spChg chg="mod">
          <ac:chgData name="Daniel Gimpelman" userId="32271813ac26243f" providerId="LiveId" clId="{ED1F81A2-42F6-41CF-983A-391A3DEA05B0}" dt="2021-08-25T10:29:54.344" v="2214" actId="782"/>
          <ac:spMkLst>
            <pc:docMk/>
            <pc:sldMk cId="2310061649" sldId="263"/>
            <ac:spMk id="3" creationId="{3AB6D95D-E216-4D58-9BEB-C6239CF76685}"/>
          </ac:spMkLst>
        </pc:spChg>
      </pc:sldChg>
      <pc:sldMasterChg chg="add del addSldLayout delSldLayout">
        <pc:chgData name="Daniel Gimpelman" userId="32271813ac26243f" providerId="LiveId" clId="{ED1F81A2-42F6-41CF-983A-391A3DEA05B0}" dt="2021-08-25T08:31:53.422" v="175" actId="26606"/>
        <pc:sldMasterMkLst>
          <pc:docMk/>
          <pc:sldMasterMk cId="2438761421" sldId="2147483648"/>
        </pc:sldMasterMkLst>
        <pc:sldLayoutChg chg="add del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2438761421" sldId="2147483648"/>
            <pc:sldLayoutMk cId="1872771128" sldId="2147483649"/>
          </pc:sldLayoutMkLst>
        </pc:sldLayoutChg>
        <pc:sldLayoutChg chg="add del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2438761421" sldId="2147483648"/>
            <pc:sldLayoutMk cId="1678185920" sldId="2147483650"/>
          </pc:sldLayoutMkLst>
        </pc:sldLayoutChg>
        <pc:sldLayoutChg chg="add del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2438761421" sldId="2147483648"/>
            <pc:sldLayoutMk cId="1625727793" sldId="2147483651"/>
          </pc:sldLayoutMkLst>
        </pc:sldLayoutChg>
        <pc:sldLayoutChg chg="add del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2438761421" sldId="2147483648"/>
            <pc:sldLayoutMk cId="4020394921" sldId="2147483652"/>
          </pc:sldLayoutMkLst>
        </pc:sldLayoutChg>
        <pc:sldLayoutChg chg="add del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2438761421" sldId="2147483648"/>
            <pc:sldLayoutMk cId="2444401451" sldId="2147483653"/>
          </pc:sldLayoutMkLst>
        </pc:sldLayoutChg>
        <pc:sldLayoutChg chg="add del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2438761421" sldId="2147483648"/>
            <pc:sldLayoutMk cId="473789942" sldId="2147483654"/>
          </pc:sldLayoutMkLst>
        </pc:sldLayoutChg>
        <pc:sldLayoutChg chg="add del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2438761421" sldId="2147483648"/>
            <pc:sldLayoutMk cId="2824510694" sldId="2147483655"/>
          </pc:sldLayoutMkLst>
        </pc:sldLayoutChg>
        <pc:sldLayoutChg chg="add del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2438761421" sldId="2147483648"/>
            <pc:sldLayoutMk cId="1974897092" sldId="2147483656"/>
          </pc:sldLayoutMkLst>
        </pc:sldLayoutChg>
        <pc:sldLayoutChg chg="add del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2438761421" sldId="2147483648"/>
            <pc:sldLayoutMk cId="4108210779" sldId="2147483657"/>
          </pc:sldLayoutMkLst>
        </pc:sldLayoutChg>
        <pc:sldLayoutChg chg="add del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2438761421" sldId="2147483648"/>
            <pc:sldLayoutMk cId="2009904947" sldId="2147483658"/>
          </pc:sldLayoutMkLst>
        </pc:sldLayoutChg>
        <pc:sldLayoutChg chg="add del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2438761421" sldId="2147483648"/>
            <pc:sldLayoutMk cId="242051244" sldId="2147483659"/>
          </pc:sldLayoutMkLst>
        </pc:sldLayoutChg>
      </pc:sldMasterChg>
      <pc:sldMasterChg chg="add del addSldLayout delSldLayout">
        <pc:chgData name="Daniel Gimpelman" userId="32271813ac26243f" providerId="LiveId" clId="{ED1F81A2-42F6-41CF-983A-391A3DEA05B0}" dt="2021-08-25T08:31:53.387" v="174" actId="26606"/>
        <pc:sldMasterMkLst>
          <pc:docMk/>
          <pc:sldMasterMk cId="1423752250" sldId="2147483673"/>
        </pc:sldMasterMkLst>
        <pc:sldLayoutChg chg="add del">
          <pc:chgData name="Daniel Gimpelman" userId="32271813ac26243f" providerId="LiveId" clId="{ED1F81A2-42F6-41CF-983A-391A3DEA05B0}" dt="2021-08-25T08:31:53.387" v="174" actId="26606"/>
          <pc:sldLayoutMkLst>
            <pc:docMk/>
            <pc:sldMasterMk cId="1423752250" sldId="2147483673"/>
            <pc:sldLayoutMk cId="1299556253" sldId="2147483662"/>
          </pc:sldLayoutMkLst>
        </pc:sldLayoutChg>
        <pc:sldLayoutChg chg="add del">
          <pc:chgData name="Daniel Gimpelman" userId="32271813ac26243f" providerId="LiveId" clId="{ED1F81A2-42F6-41CF-983A-391A3DEA05B0}" dt="2021-08-25T08:31:53.387" v="174" actId="26606"/>
          <pc:sldLayoutMkLst>
            <pc:docMk/>
            <pc:sldMasterMk cId="1423752250" sldId="2147483673"/>
            <pc:sldLayoutMk cId="3796122296" sldId="2147483663"/>
          </pc:sldLayoutMkLst>
        </pc:sldLayoutChg>
        <pc:sldLayoutChg chg="add del">
          <pc:chgData name="Daniel Gimpelman" userId="32271813ac26243f" providerId="LiveId" clId="{ED1F81A2-42F6-41CF-983A-391A3DEA05B0}" dt="2021-08-25T08:31:53.387" v="174" actId="26606"/>
          <pc:sldLayoutMkLst>
            <pc:docMk/>
            <pc:sldMasterMk cId="1423752250" sldId="2147483673"/>
            <pc:sldLayoutMk cId="2251548206" sldId="2147483664"/>
          </pc:sldLayoutMkLst>
        </pc:sldLayoutChg>
        <pc:sldLayoutChg chg="add del">
          <pc:chgData name="Daniel Gimpelman" userId="32271813ac26243f" providerId="LiveId" clId="{ED1F81A2-42F6-41CF-983A-391A3DEA05B0}" dt="2021-08-25T08:31:53.387" v="174" actId="26606"/>
          <pc:sldLayoutMkLst>
            <pc:docMk/>
            <pc:sldMasterMk cId="1423752250" sldId="2147483673"/>
            <pc:sldLayoutMk cId="2904874585" sldId="2147483665"/>
          </pc:sldLayoutMkLst>
        </pc:sldLayoutChg>
        <pc:sldLayoutChg chg="add del">
          <pc:chgData name="Daniel Gimpelman" userId="32271813ac26243f" providerId="LiveId" clId="{ED1F81A2-42F6-41CF-983A-391A3DEA05B0}" dt="2021-08-25T08:31:53.387" v="174" actId="26606"/>
          <pc:sldLayoutMkLst>
            <pc:docMk/>
            <pc:sldMasterMk cId="1423752250" sldId="2147483673"/>
            <pc:sldLayoutMk cId="3856959602" sldId="2147483666"/>
          </pc:sldLayoutMkLst>
        </pc:sldLayoutChg>
        <pc:sldLayoutChg chg="add del">
          <pc:chgData name="Daniel Gimpelman" userId="32271813ac26243f" providerId="LiveId" clId="{ED1F81A2-42F6-41CF-983A-391A3DEA05B0}" dt="2021-08-25T08:31:53.387" v="174" actId="26606"/>
          <pc:sldLayoutMkLst>
            <pc:docMk/>
            <pc:sldMasterMk cId="1423752250" sldId="2147483673"/>
            <pc:sldLayoutMk cId="2585658460" sldId="2147483667"/>
          </pc:sldLayoutMkLst>
        </pc:sldLayoutChg>
        <pc:sldLayoutChg chg="add del">
          <pc:chgData name="Daniel Gimpelman" userId="32271813ac26243f" providerId="LiveId" clId="{ED1F81A2-42F6-41CF-983A-391A3DEA05B0}" dt="2021-08-25T08:31:53.387" v="174" actId="26606"/>
          <pc:sldLayoutMkLst>
            <pc:docMk/>
            <pc:sldMasterMk cId="1423752250" sldId="2147483673"/>
            <pc:sldLayoutMk cId="3261477886" sldId="2147483668"/>
          </pc:sldLayoutMkLst>
        </pc:sldLayoutChg>
        <pc:sldLayoutChg chg="add del">
          <pc:chgData name="Daniel Gimpelman" userId="32271813ac26243f" providerId="LiveId" clId="{ED1F81A2-42F6-41CF-983A-391A3DEA05B0}" dt="2021-08-25T08:31:53.387" v="174" actId="26606"/>
          <pc:sldLayoutMkLst>
            <pc:docMk/>
            <pc:sldMasterMk cId="1423752250" sldId="2147483673"/>
            <pc:sldLayoutMk cId="4032809558" sldId="2147483669"/>
          </pc:sldLayoutMkLst>
        </pc:sldLayoutChg>
        <pc:sldLayoutChg chg="add del">
          <pc:chgData name="Daniel Gimpelman" userId="32271813ac26243f" providerId="LiveId" clId="{ED1F81A2-42F6-41CF-983A-391A3DEA05B0}" dt="2021-08-25T08:31:53.387" v="174" actId="26606"/>
          <pc:sldLayoutMkLst>
            <pc:docMk/>
            <pc:sldMasterMk cId="1423752250" sldId="2147483673"/>
            <pc:sldLayoutMk cId="3963203261" sldId="2147483670"/>
          </pc:sldLayoutMkLst>
        </pc:sldLayoutChg>
        <pc:sldLayoutChg chg="add del">
          <pc:chgData name="Daniel Gimpelman" userId="32271813ac26243f" providerId="LiveId" clId="{ED1F81A2-42F6-41CF-983A-391A3DEA05B0}" dt="2021-08-25T08:31:53.387" v="174" actId="26606"/>
          <pc:sldLayoutMkLst>
            <pc:docMk/>
            <pc:sldMasterMk cId="1423752250" sldId="2147483673"/>
            <pc:sldLayoutMk cId="3773225768" sldId="2147483671"/>
          </pc:sldLayoutMkLst>
        </pc:sldLayoutChg>
        <pc:sldLayoutChg chg="add del">
          <pc:chgData name="Daniel Gimpelman" userId="32271813ac26243f" providerId="LiveId" clId="{ED1F81A2-42F6-41CF-983A-391A3DEA05B0}" dt="2021-08-25T08:31:53.387" v="174" actId="26606"/>
          <pc:sldLayoutMkLst>
            <pc:docMk/>
            <pc:sldMasterMk cId="1423752250" sldId="2147483673"/>
            <pc:sldLayoutMk cId="4236218367" sldId="2147483672"/>
          </pc:sldLayoutMkLst>
        </pc:sldLayoutChg>
      </pc:sldMasterChg>
      <pc:sldMasterChg chg="add addSldLayout">
        <pc:chgData name="Daniel Gimpelman" userId="32271813ac26243f" providerId="LiveId" clId="{ED1F81A2-42F6-41CF-983A-391A3DEA05B0}" dt="2021-08-25T08:31:53.422" v="175" actId="26606"/>
        <pc:sldMasterMkLst>
          <pc:docMk/>
          <pc:sldMasterMk cId="3318986562" sldId="2147483699"/>
        </pc:sldMasterMkLst>
        <pc:sldLayoutChg chg="add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3318986562" sldId="2147483699"/>
            <pc:sldLayoutMk cId="3751448713" sldId="2147483688"/>
          </pc:sldLayoutMkLst>
        </pc:sldLayoutChg>
        <pc:sldLayoutChg chg="add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3318986562" sldId="2147483699"/>
            <pc:sldLayoutMk cId="2848779354" sldId="2147483689"/>
          </pc:sldLayoutMkLst>
        </pc:sldLayoutChg>
        <pc:sldLayoutChg chg="add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3318986562" sldId="2147483699"/>
            <pc:sldLayoutMk cId="2818064110" sldId="2147483690"/>
          </pc:sldLayoutMkLst>
        </pc:sldLayoutChg>
        <pc:sldLayoutChg chg="add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3318986562" sldId="2147483699"/>
            <pc:sldLayoutMk cId="2065437124" sldId="2147483691"/>
          </pc:sldLayoutMkLst>
        </pc:sldLayoutChg>
        <pc:sldLayoutChg chg="add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3318986562" sldId="2147483699"/>
            <pc:sldLayoutMk cId="3697476786" sldId="2147483692"/>
          </pc:sldLayoutMkLst>
        </pc:sldLayoutChg>
        <pc:sldLayoutChg chg="add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3318986562" sldId="2147483699"/>
            <pc:sldLayoutMk cId="4148730749" sldId="2147483693"/>
          </pc:sldLayoutMkLst>
        </pc:sldLayoutChg>
        <pc:sldLayoutChg chg="add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3318986562" sldId="2147483699"/>
            <pc:sldLayoutMk cId="900956900" sldId="2147483694"/>
          </pc:sldLayoutMkLst>
        </pc:sldLayoutChg>
        <pc:sldLayoutChg chg="add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3318986562" sldId="2147483699"/>
            <pc:sldLayoutMk cId="783490807" sldId="2147483695"/>
          </pc:sldLayoutMkLst>
        </pc:sldLayoutChg>
        <pc:sldLayoutChg chg="add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3318986562" sldId="2147483699"/>
            <pc:sldLayoutMk cId="135279281" sldId="2147483696"/>
          </pc:sldLayoutMkLst>
        </pc:sldLayoutChg>
        <pc:sldLayoutChg chg="add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3318986562" sldId="2147483699"/>
            <pc:sldLayoutMk cId="1732506798" sldId="2147483697"/>
          </pc:sldLayoutMkLst>
        </pc:sldLayoutChg>
        <pc:sldLayoutChg chg="add">
          <pc:chgData name="Daniel Gimpelman" userId="32271813ac26243f" providerId="LiveId" clId="{ED1F81A2-42F6-41CF-983A-391A3DEA05B0}" dt="2021-08-25T08:31:53.422" v="175" actId="26606"/>
          <pc:sldLayoutMkLst>
            <pc:docMk/>
            <pc:sldMasterMk cId="3318986562" sldId="2147483699"/>
            <pc:sldLayoutMk cId="2170190723" sldId="214748369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71A18-4992-4989-AA64-BCD7EAF551F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8619C05-53E6-4A45-9FC0-63C971678D5C}">
      <dgm:prSet phldrT="[טקסט]"/>
      <dgm:spPr/>
      <dgm:t>
        <a:bodyPr/>
        <a:lstStyle/>
        <a:p>
          <a:pPr rtl="1"/>
          <a:r>
            <a:rPr lang="en-US" dirty="0"/>
            <a:t>Main Activity</a:t>
          </a:r>
          <a:r>
            <a:rPr lang="he-IL" dirty="0"/>
            <a:t> – בדיקה אם יש משתמש מחובר, אם לא תציע להירשם או להתחבר, אחרת תתחבר למשתמש.</a:t>
          </a:r>
        </a:p>
      </dgm:t>
    </dgm:pt>
    <dgm:pt modelId="{AB83356E-B0B2-4BAA-AC32-62EBED048B87}" type="parTrans" cxnId="{5A066786-0075-4F4C-B41B-8B90574631A5}">
      <dgm:prSet/>
      <dgm:spPr/>
      <dgm:t>
        <a:bodyPr/>
        <a:lstStyle/>
        <a:p>
          <a:pPr rtl="1"/>
          <a:endParaRPr lang="he-IL"/>
        </a:p>
      </dgm:t>
    </dgm:pt>
    <dgm:pt modelId="{425D71AB-C168-4BFE-A5AF-D22B7174F69D}" type="sibTrans" cxnId="{5A066786-0075-4F4C-B41B-8B90574631A5}">
      <dgm:prSet/>
      <dgm:spPr/>
      <dgm:t>
        <a:bodyPr/>
        <a:lstStyle/>
        <a:p>
          <a:pPr rtl="1"/>
          <a:endParaRPr lang="he-IL"/>
        </a:p>
      </dgm:t>
    </dgm:pt>
    <dgm:pt modelId="{11024AF5-3274-4A54-9C10-7E20B86E8A0E}">
      <dgm:prSet phldrT="[טקסט]"/>
      <dgm:spPr/>
      <dgm:t>
        <a:bodyPr/>
        <a:lstStyle/>
        <a:p>
          <a:pPr rtl="1"/>
          <a:r>
            <a:rPr lang="en-US" dirty="0"/>
            <a:t>Register Activity</a:t>
          </a:r>
          <a:r>
            <a:rPr lang="he-IL" dirty="0"/>
            <a:t> -  רשום את המשתמש, הכנס אותם למפה ותעלה ל</a:t>
          </a:r>
          <a:r>
            <a:rPr lang="en-US" dirty="0"/>
            <a:t>Firebase</a:t>
          </a:r>
          <a:r>
            <a:rPr lang="he-IL" dirty="0"/>
            <a:t>.</a:t>
          </a:r>
        </a:p>
      </dgm:t>
    </dgm:pt>
    <dgm:pt modelId="{42FDC8BE-3BAB-419D-AF2B-0B25F11F7823}" type="parTrans" cxnId="{9120A602-D9AC-4673-AB0F-FAD795E2B6B2}">
      <dgm:prSet/>
      <dgm:spPr/>
      <dgm:t>
        <a:bodyPr/>
        <a:lstStyle/>
        <a:p>
          <a:pPr rtl="1"/>
          <a:endParaRPr lang="he-IL"/>
        </a:p>
      </dgm:t>
    </dgm:pt>
    <dgm:pt modelId="{9DAD8C47-4439-4F6A-AED0-8B67F4C47B3B}" type="sibTrans" cxnId="{9120A602-D9AC-4673-AB0F-FAD795E2B6B2}">
      <dgm:prSet/>
      <dgm:spPr/>
      <dgm:t>
        <a:bodyPr/>
        <a:lstStyle/>
        <a:p>
          <a:pPr rtl="1"/>
          <a:endParaRPr lang="he-IL"/>
        </a:p>
      </dgm:t>
    </dgm:pt>
    <dgm:pt modelId="{ACFAFA31-CBDD-4E0D-B891-2F794CFB9FFE}">
      <dgm:prSet phldrT="[טקסט]"/>
      <dgm:spPr/>
      <dgm:t>
        <a:bodyPr/>
        <a:lstStyle/>
        <a:p>
          <a:pPr rtl="1"/>
          <a:r>
            <a:rPr lang="en-US" dirty="0"/>
            <a:t>Login Activity</a:t>
          </a:r>
          <a:r>
            <a:rPr lang="he-IL" dirty="0"/>
            <a:t> – הכנס משתמש קיים למערכת</a:t>
          </a:r>
        </a:p>
      </dgm:t>
    </dgm:pt>
    <dgm:pt modelId="{673FDE51-FD68-478B-B26A-710A396395D4}" type="parTrans" cxnId="{F667182B-C5ED-4642-9345-5CBEEEACBD3D}">
      <dgm:prSet/>
      <dgm:spPr/>
      <dgm:t>
        <a:bodyPr/>
        <a:lstStyle/>
        <a:p>
          <a:pPr rtl="1"/>
          <a:endParaRPr lang="he-IL"/>
        </a:p>
      </dgm:t>
    </dgm:pt>
    <dgm:pt modelId="{C74D254D-2366-42D7-99D7-3C4797C9F6C9}" type="sibTrans" cxnId="{F667182B-C5ED-4642-9345-5CBEEEACBD3D}">
      <dgm:prSet/>
      <dgm:spPr/>
      <dgm:t>
        <a:bodyPr/>
        <a:lstStyle/>
        <a:p>
          <a:pPr rtl="1"/>
          <a:endParaRPr lang="he-IL"/>
        </a:p>
      </dgm:t>
    </dgm:pt>
    <dgm:pt modelId="{06199E3F-E531-42D0-B639-3506FED9E061}">
      <dgm:prSet phldrT="[טקסט]"/>
      <dgm:spPr/>
      <dgm:t>
        <a:bodyPr/>
        <a:lstStyle/>
        <a:p>
          <a:pPr rtl="1"/>
          <a:r>
            <a:rPr lang="en-US" dirty="0"/>
            <a:t>Home Activity</a:t>
          </a:r>
          <a:r>
            <a:rPr lang="he-IL" dirty="0"/>
            <a:t> – הדף אליו מגיעים אחרי </a:t>
          </a:r>
          <a:r>
            <a:rPr lang="en-US" dirty="0"/>
            <a:t>Login</a:t>
          </a:r>
          <a:r>
            <a:rPr lang="he-IL" dirty="0"/>
            <a:t> מוצלח, לאחר מכן מועברים ל</a:t>
          </a:r>
          <a:r>
            <a:rPr lang="en-US" dirty="0"/>
            <a:t>Fragment</a:t>
          </a:r>
          <a:r>
            <a:rPr lang="he-IL" dirty="0"/>
            <a:t> הנכון.</a:t>
          </a:r>
        </a:p>
      </dgm:t>
    </dgm:pt>
    <dgm:pt modelId="{8942EFDA-D0DE-4419-8F12-D6D0FBB8C7B0}" type="parTrans" cxnId="{F2570AB9-CDC2-4910-941C-53675FBE8512}">
      <dgm:prSet/>
      <dgm:spPr/>
      <dgm:t>
        <a:bodyPr/>
        <a:lstStyle/>
        <a:p>
          <a:pPr rtl="1"/>
          <a:endParaRPr lang="he-IL"/>
        </a:p>
      </dgm:t>
    </dgm:pt>
    <dgm:pt modelId="{E921080B-8C45-45A6-9B90-DAB3B330C7BE}" type="sibTrans" cxnId="{F2570AB9-CDC2-4910-941C-53675FBE8512}">
      <dgm:prSet/>
      <dgm:spPr/>
      <dgm:t>
        <a:bodyPr/>
        <a:lstStyle/>
        <a:p>
          <a:pPr rtl="1"/>
          <a:endParaRPr lang="he-IL"/>
        </a:p>
      </dgm:t>
    </dgm:pt>
    <dgm:pt modelId="{FF09E7AD-029D-44EF-AA6A-5E01A6DA0B37}" type="pres">
      <dgm:prSet presAssocID="{88871A18-4992-4989-AA64-BCD7EAF551F0}" presName="outerComposite" presStyleCnt="0">
        <dgm:presLayoutVars>
          <dgm:chMax val="5"/>
          <dgm:dir/>
          <dgm:resizeHandles val="exact"/>
        </dgm:presLayoutVars>
      </dgm:prSet>
      <dgm:spPr/>
    </dgm:pt>
    <dgm:pt modelId="{8B31D7E7-4E0E-45FC-95CE-C25CE0975D70}" type="pres">
      <dgm:prSet presAssocID="{88871A18-4992-4989-AA64-BCD7EAF551F0}" presName="dummyMaxCanvas" presStyleCnt="0">
        <dgm:presLayoutVars/>
      </dgm:prSet>
      <dgm:spPr/>
    </dgm:pt>
    <dgm:pt modelId="{A194E91D-60D4-4982-A0F4-D51C3BAA6967}" type="pres">
      <dgm:prSet presAssocID="{88871A18-4992-4989-AA64-BCD7EAF551F0}" presName="FourNodes_1" presStyleLbl="node1" presStyleIdx="0" presStyleCnt="4">
        <dgm:presLayoutVars>
          <dgm:bulletEnabled val="1"/>
        </dgm:presLayoutVars>
      </dgm:prSet>
      <dgm:spPr/>
    </dgm:pt>
    <dgm:pt modelId="{C8050598-9500-4928-9DB9-EF844D5008BE}" type="pres">
      <dgm:prSet presAssocID="{88871A18-4992-4989-AA64-BCD7EAF551F0}" presName="FourNodes_2" presStyleLbl="node1" presStyleIdx="1" presStyleCnt="4">
        <dgm:presLayoutVars>
          <dgm:bulletEnabled val="1"/>
        </dgm:presLayoutVars>
      </dgm:prSet>
      <dgm:spPr/>
    </dgm:pt>
    <dgm:pt modelId="{16A5B299-2167-4B01-9AD5-51AB2A444751}" type="pres">
      <dgm:prSet presAssocID="{88871A18-4992-4989-AA64-BCD7EAF551F0}" presName="FourNodes_3" presStyleLbl="node1" presStyleIdx="2" presStyleCnt="4">
        <dgm:presLayoutVars>
          <dgm:bulletEnabled val="1"/>
        </dgm:presLayoutVars>
      </dgm:prSet>
      <dgm:spPr/>
    </dgm:pt>
    <dgm:pt modelId="{1E56552B-A4CC-4774-88FE-A8C806DC599E}" type="pres">
      <dgm:prSet presAssocID="{88871A18-4992-4989-AA64-BCD7EAF551F0}" presName="FourNodes_4" presStyleLbl="node1" presStyleIdx="3" presStyleCnt="4">
        <dgm:presLayoutVars>
          <dgm:bulletEnabled val="1"/>
        </dgm:presLayoutVars>
      </dgm:prSet>
      <dgm:spPr/>
    </dgm:pt>
    <dgm:pt modelId="{28C04A6C-8BE8-4180-8B7B-25405CDA4CC8}" type="pres">
      <dgm:prSet presAssocID="{88871A18-4992-4989-AA64-BCD7EAF551F0}" presName="FourConn_1-2" presStyleLbl="fgAccFollowNode1" presStyleIdx="0" presStyleCnt="3">
        <dgm:presLayoutVars>
          <dgm:bulletEnabled val="1"/>
        </dgm:presLayoutVars>
      </dgm:prSet>
      <dgm:spPr/>
    </dgm:pt>
    <dgm:pt modelId="{94C21A5D-F44D-44C7-9C41-ED832BBD22B5}" type="pres">
      <dgm:prSet presAssocID="{88871A18-4992-4989-AA64-BCD7EAF551F0}" presName="FourConn_2-3" presStyleLbl="fgAccFollowNode1" presStyleIdx="1" presStyleCnt="3">
        <dgm:presLayoutVars>
          <dgm:bulletEnabled val="1"/>
        </dgm:presLayoutVars>
      </dgm:prSet>
      <dgm:spPr/>
    </dgm:pt>
    <dgm:pt modelId="{546803BC-EE74-47BA-95DF-8EA1E190A15F}" type="pres">
      <dgm:prSet presAssocID="{88871A18-4992-4989-AA64-BCD7EAF551F0}" presName="FourConn_3-4" presStyleLbl="fgAccFollowNode1" presStyleIdx="2" presStyleCnt="3">
        <dgm:presLayoutVars>
          <dgm:bulletEnabled val="1"/>
        </dgm:presLayoutVars>
      </dgm:prSet>
      <dgm:spPr/>
    </dgm:pt>
    <dgm:pt modelId="{6AB36326-4791-4F97-9494-1376BD8CA4C9}" type="pres">
      <dgm:prSet presAssocID="{88871A18-4992-4989-AA64-BCD7EAF551F0}" presName="FourNodes_1_text" presStyleLbl="node1" presStyleIdx="3" presStyleCnt="4">
        <dgm:presLayoutVars>
          <dgm:bulletEnabled val="1"/>
        </dgm:presLayoutVars>
      </dgm:prSet>
      <dgm:spPr/>
    </dgm:pt>
    <dgm:pt modelId="{70B22400-7628-43DD-948E-2AEB1F45F716}" type="pres">
      <dgm:prSet presAssocID="{88871A18-4992-4989-AA64-BCD7EAF551F0}" presName="FourNodes_2_text" presStyleLbl="node1" presStyleIdx="3" presStyleCnt="4">
        <dgm:presLayoutVars>
          <dgm:bulletEnabled val="1"/>
        </dgm:presLayoutVars>
      </dgm:prSet>
      <dgm:spPr/>
    </dgm:pt>
    <dgm:pt modelId="{090957C0-EC08-4274-B0FD-D5A8843AF779}" type="pres">
      <dgm:prSet presAssocID="{88871A18-4992-4989-AA64-BCD7EAF551F0}" presName="FourNodes_3_text" presStyleLbl="node1" presStyleIdx="3" presStyleCnt="4">
        <dgm:presLayoutVars>
          <dgm:bulletEnabled val="1"/>
        </dgm:presLayoutVars>
      </dgm:prSet>
      <dgm:spPr/>
    </dgm:pt>
    <dgm:pt modelId="{CFDC86E8-71DD-418F-8045-44C4F7FDBE9A}" type="pres">
      <dgm:prSet presAssocID="{88871A18-4992-4989-AA64-BCD7EAF551F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120A602-D9AC-4673-AB0F-FAD795E2B6B2}" srcId="{88871A18-4992-4989-AA64-BCD7EAF551F0}" destId="{11024AF5-3274-4A54-9C10-7E20B86E8A0E}" srcOrd="1" destOrd="0" parTransId="{42FDC8BE-3BAB-419D-AF2B-0B25F11F7823}" sibTransId="{9DAD8C47-4439-4F6A-AED0-8B67F4C47B3B}"/>
    <dgm:cxn modelId="{A823F70A-7678-4570-92DE-C543DC07BBAD}" type="presOf" srcId="{425D71AB-C168-4BFE-A5AF-D22B7174F69D}" destId="{28C04A6C-8BE8-4180-8B7B-25405CDA4CC8}" srcOrd="0" destOrd="0" presId="urn:microsoft.com/office/officeart/2005/8/layout/vProcess5"/>
    <dgm:cxn modelId="{F667182B-C5ED-4642-9345-5CBEEEACBD3D}" srcId="{88871A18-4992-4989-AA64-BCD7EAF551F0}" destId="{ACFAFA31-CBDD-4E0D-B891-2F794CFB9FFE}" srcOrd="2" destOrd="0" parTransId="{673FDE51-FD68-478B-B26A-710A396395D4}" sibTransId="{C74D254D-2366-42D7-99D7-3C4797C9F6C9}"/>
    <dgm:cxn modelId="{58FBAE2B-C8AA-4CE9-A89C-48846D9FAE42}" type="presOf" srcId="{C74D254D-2366-42D7-99D7-3C4797C9F6C9}" destId="{546803BC-EE74-47BA-95DF-8EA1E190A15F}" srcOrd="0" destOrd="0" presId="urn:microsoft.com/office/officeart/2005/8/layout/vProcess5"/>
    <dgm:cxn modelId="{F2BAFC3A-896D-417D-9563-CF37B532A64F}" type="presOf" srcId="{9DAD8C47-4439-4F6A-AED0-8B67F4C47B3B}" destId="{94C21A5D-F44D-44C7-9C41-ED832BBD22B5}" srcOrd="0" destOrd="0" presId="urn:microsoft.com/office/officeart/2005/8/layout/vProcess5"/>
    <dgm:cxn modelId="{A6B6CC5B-DB6C-45C7-9C0D-5A82E0B9582E}" type="presOf" srcId="{88871A18-4992-4989-AA64-BCD7EAF551F0}" destId="{FF09E7AD-029D-44EF-AA6A-5E01A6DA0B37}" srcOrd="0" destOrd="0" presId="urn:microsoft.com/office/officeart/2005/8/layout/vProcess5"/>
    <dgm:cxn modelId="{5A066786-0075-4F4C-B41B-8B90574631A5}" srcId="{88871A18-4992-4989-AA64-BCD7EAF551F0}" destId="{68619C05-53E6-4A45-9FC0-63C971678D5C}" srcOrd="0" destOrd="0" parTransId="{AB83356E-B0B2-4BAA-AC32-62EBED048B87}" sibTransId="{425D71AB-C168-4BFE-A5AF-D22B7174F69D}"/>
    <dgm:cxn modelId="{F019769A-F3DD-4EEB-BEB4-C674A06E26BD}" type="presOf" srcId="{68619C05-53E6-4A45-9FC0-63C971678D5C}" destId="{A194E91D-60D4-4982-A0F4-D51C3BAA6967}" srcOrd="0" destOrd="0" presId="urn:microsoft.com/office/officeart/2005/8/layout/vProcess5"/>
    <dgm:cxn modelId="{68C650A0-CF60-41D5-B890-F1570EA490F1}" type="presOf" srcId="{68619C05-53E6-4A45-9FC0-63C971678D5C}" destId="{6AB36326-4791-4F97-9494-1376BD8CA4C9}" srcOrd="1" destOrd="0" presId="urn:microsoft.com/office/officeart/2005/8/layout/vProcess5"/>
    <dgm:cxn modelId="{F2570AB9-CDC2-4910-941C-53675FBE8512}" srcId="{88871A18-4992-4989-AA64-BCD7EAF551F0}" destId="{06199E3F-E531-42D0-B639-3506FED9E061}" srcOrd="3" destOrd="0" parTransId="{8942EFDA-D0DE-4419-8F12-D6D0FBB8C7B0}" sibTransId="{E921080B-8C45-45A6-9B90-DAB3B330C7BE}"/>
    <dgm:cxn modelId="{00ADE1BF-827F-48F6-9140-9C6F1C6E5FDF}" type="presOf" srcId="{11024AF5-3274-4A54-9C10-7E20B86E8A0E}" destId="{70B22400-7628-43DD-948E-2AEB1F45F716}" srcOrd="1" destOrd="0" presId="urn:microsoft.com/office/officeart/2005/8/layout/vProcess5"/>
    <dgm:cxn modelId="{4A97A3DB-474F-4729-AEE5-B0A375662C50}" type="presOf" srcId="{06199E3F-E531-42D0-B639-3506FED9E061}" destId="{1E56552B-A4CC-4774-88FE-A8C806DC599E}" srcOrd="0" destOrd="0" presId="urn:microsoft.com/office/officeart/2005/8/layout/vProcess5"/>
    <dgm:cxn modelId="{3F1B59E1-499E-4C9F-8ED5-F178BB6538E0}" type="presOf" srcId="{11024AF5-3274-4A54-9C10-7E20B86E8A0E}" destId="{C8050598-9500-4928-9DB9-EF844D5008BE}" srcOrd="0" destOrd="0" presId="urn:microsoft.com/office/officeart/2005/8/layout/vProcess5"/>
    <dgm:cxn modelId="{F69375EB-8726-4B22-90A2-B41E293917D6}" type="presOf" srcId="{ACFAFA31-CBDD-4E0D-B891-2F794CFB9FFE}" destId="{16A5B299-2167-4B01-9AD5-51AB2A444751}" srcOrd="0" destOrd="0" presId="urn:microsoft.com/office/officeart/2005/8/layout/vProcess5"/>
    <dgm:cxn modelId="{4EDF32FA-0D66-4A41-B0E2-AAE21BA3C48B}" type="presOf" srcId="{ACFAFA31-CBDD-4E0D-B891-2F794CFB9FFE}" destId="{090957C0-EC08-4274-B0FD-D5A8843AF779}" srcOrd="1" destOrd="0" presId="urn:microsoft.com/office/officeart/2005/8/layout/vProcess5"/>
    <dgm:cxn modelId="{88BBF3FD-6077-4A81-8BD4-73D90E1732D5}" type="presOf" srcId="{06199E3F-E531-42D0-B639-3506FED9E061}" destId="{CFDC86E8-71DD-418F-8045-44C4F7FDBE9A}" srcOrd="1" destOrd="0" presId="urn:microsoft.com/office/officeart/2005/8/layout/vProcess5"/>
    <dgm:cxn modelId="{474A4D62-924C-4497-9121-F07AF6CF1273}" type="presParOf" srcId="{FF09E7AD-029D-44EF-AA6A-5E01A6DA0B37}" destId="{8B31D7E7-4E0E-45FC-95CE-C25CE0975D70}" srcOrd="0" destOrd="0" presId="urn:microsoft.com/office/officeart/2005/8/layout/vProcess5"/>
    <dgm:cxn modelId="{CD2A4E33-D8A7-49FE-ACD0-13FC4ACB329E}" type="presParOf" srcId="{FF09E7AD-029D-44EF-AA6A-5E01A6DA0B37}" destId="{A194E91D-60D4-4982-A0F4-D51C3BAA6967}" srcOrd="1" destOrd="0" presId="urn:microsoft.com/office/officeart/2005/8/layout/vProcess5"/>
    <dgm:cxn modelId="{FF97FF92-E4DD-4948-AE87-0532FBB41DCA}" type="presParOf" srcId="{FF09E7AD-029D-44EF-AA6A-5E01A6DA0B37}" destId="{C8050598-9500-4928-9DB9-EF844D5008BE}" srcOrd="2" destOrd="0" presId="urn:microsoft.com/office/officeart/2005/8/layout/vProcess5"/>
    <dgm:cxn modelId="{3B717B27-EA02-4229-BE80-CB6B95C79757}" type="presParOf" srcId="{FF09E7AD-029D-44EF-AA6A-5E01A6DA0B37}" destId="{16A5B299-2167-4B01-9AD5-51AB2A444751}" srcOrd="3" destOrd="0" presId="urn:microsoft.com/office/officeart/2005/8/layout/vProcess5"/>
    <dgm:cxn modelId="{1372B7AC-2515-4A86-BB88-B5997CF4B23F}" type="presParOf" srcId="{FF09E7AD-029D-44EF-AA6A-5E01A6DA0B37}" destId="{1E56552B-A4CC-4774-88FE-A8C806DC599E}" srcOrd="4" destOrd="0" presId="urn:microsoft.com/office/officeart/2005/8/layout/vProcess5"/>
    <dgm:cxn modelId="{1ECC3E5F-9C26-4398-9F7B-2CF0B44DCC88}" type="presParOf" srcId="{FF09E7AD-029D-44EF-AA6A-5E01A6DA0B37}" destId="{28C04A6C-8BE8-4180-8B7B-25405CDA4CC8}" srcOrd="5" destOrd="0" presId="urn:microsoft.com/office/officeart/2005/8/layout/vProcess5"/>
    <dgm:cxn modelId="{70986B5A-92B8-4435-988A-5C83DA190F23}" type="presParOf" srcId="{FF09E7AD-029D-44EF-AA6A-5E01A6DA0B37}" destId="{94C21A5D-F44D-44C7-9C41-ED832BBD22B5}" srcOrd="6" destOrd="0" presId="urn:microsoft.com/office/officeart/2005/8/layout/vProcess5"/>
    <dgm:cxn modelId="{53C70BEA-D747-49AA-A2DB-1587DDD18393}" type="presParOf" srcId="{FF09E7AD-029D-44EF-AA6A-5E01A6DA0B37}" destId="{546803BC-EE74-47BA-95DF-8EA1E190A15F}" srcOrd="7" destOrd="0" presId="urn:microsoft.com/office/officeart/2005/8/layout/vProcess5"/>
    <dgm:cxn modelId="{57E80CA9-66AB-4EE1-AA35-0A6901336FFA}" type="presParOf" srcId="{FF09E7AD-029D-44EF-AA6A-5E01A6DA0B37}" destId="{6AB36326-4791-4F97-9494-1376BD8CA4C9}" srcOrd="8" destOrd="0" presId="urn:microsoft.com/office/officeart/2005/8/layout/vProcess5"/>
    <dgm:cxn modelId="{0ABE4772-7839-427D-B132-1F3299BA1363}" type="presParOf" srcId="{FF09E7AD-029D-44EF-AA6A-5E01A6DA0B37}" destId="{70B22400-7628-43DD-948E-2AEB1F45F716}" srcOrd="9" destOrd="0" presId="urn:microsoft.com/office/officeart/2005/8/layout/vProcess5"/>
    <dgm:cxn modelId="{2E5678A3-8BF0-4B90-AC0D-123ECDA26D82}" type="presParOf" srcId="{FF09E7AD-029D-44EF-AA6A-5E01A6DA0B37}" destId="{090957C0-EC08-4274-B0FD-D5A8843AF779}" srcOrd="10" destOrd="0" presId="urn:microsoft.com/office/officeart/2005/8/layout/vProcess5"/>
    <dgm:cxn modelId="{3CFE1060-976E-41E7-9D76-AA77CB19DAD7}" type="presParOf" srcId="{FF09E7AD-029D-44EF-AA6A-5E01A6DA0B37}" destId="{CFDC86E8-71DD-418F-8045-44C4F7FDBE9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6E2BC-E5AA-45B2-BFBA-DB628B3CD91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9D1247DE-8C1A-4982-BF3D-1016F011AE3D}">
      <dgm:prSet phldrT="[טקסט]"/>
      <dgm:spPr/>
      <dgm:t>
        <a:bodyPr/>
        <a:lstStyle/>
        <a:p>
          <a:pPr rtl="1"/>
          <a:r>
            <a:rPr lang="en-US" dirty="0"/>
            <a:t>Home Fragment</a:t>
          </a:r>
          <a:r>
            <a:rPr lang="he-IL" dirty="0"/>
            <a:t> – המסך בו יש את כל הפוסטים שעולים מהמסד נתונים</a:t>
          </a:r>
        </a:p>
      </dgm:t>
    </dgm:pt>
    <dgm:pt modelId="{27142B6B-6C10-4C74-AE2B-CF21826D1486}" type="parTrans" cxnId="{4456D129-1C54-4A9E-BA3B-E412C6ACDD55}">
      <dgm:prSet/>
      <dgm:spPr/>
      <dgm:t>
        <a:bodyPr/>
        <a:lstStyle/>
        <a:p>
          <a:pPr rtl="1"/>
          <a:endParaRPr lang="he-IL"/>
        </a:p>
      </dgm:t>
    </dgm:pt>
    <dgm:pt modelId="{B0BCB163-D7E8-47A5-AD9E-A17922F84726}" type="sibTrans" cxnId="{4456D129-1C54-4A9E-BA3B-E412C6ACDD55}">
      <dgm:prSet/>
      <dgm:spPr/>
      <dgm:t>
        <a:bodyPr/>
        <a:lstStyle/>
        <a:p>
          <a:pPr rtl="1"/>
          <a:endParaRPr lang="he-IL"/>
        </a:p>
      </dgm:t>
    </dgm:pt>
    <dgm:pt modelId="{6BE3C60F-F8C3-4231-A435-D7AA927C0688}">
      <dgm:prSet phldrT="[טקסט]"/>
      <dgm:spPr/>
      <dgm:t>
        <a:bodyPr/>
        <a:lstStyle/>
        <a:p>
          <a:pPr rtl="1"/>
          <a:r>
            <a:rPr lang="en-US" dirty="0"/>
            <a:t>Search Fragment</a:t>
          </a:r>
          <a:r>
            <a:rPr lang="he-IL" dirty="0"/>
            <a:t> – מסך החיפוש</a:t>
          </a:r>
        </a:p>
      </dgm:t>
    </dgm:pt>
    <dgm:pt modelId="{3FDC3B07-D565-4EFD-8243-C46990E54918}" type="parTrans" cxnId="{029B513E-63CB-40F5-A7E4-03AA4A2CE54C}">
      <dgm:prSet/>
      <dgm:spPr/>
      <dgm:t>
        <a:bodyPr/>
        <a:lstStyle/>
        <a:p>
          <a:pPr rtl="1"/>
          <a:endParaRPr lang="he-IL"/>
        </a:p>
      </dgm:t>
    </dgm:pt>
    <dgm:pt modelId="{49482EDC-717F-4B49-9DE1-3B86E07134B7}" type="sibTrans" cxnId="{029B513E-63CB-40F5-A7E4-03AA4A2CE54C}">
      <dgm:prSet/>
      <dgm:spPr/>
      <dgm:t>
        <a:bodyPr/>
        <a:lstStyle/>
        <a:p>
          <a:pPr rtl="1"/>
          <a:endParaRPr lang="he-IL"/>
        </a:p>
      </dgm:t>
    </dgm:pt>
    <dgm:pt modelId="{0595D5DF-633C-4E2B-9D81-389FC32254A8}">
      <dgm:prSet phldrT="[טקסט]"/>
      <dgm:spPr/>
      <dgm:t>
        <a:bodyPr/>
        <a:lstStyle/>
        <a:p>
          <a:pPr rtl="1"/>
          <a:r>
            <a:rPr lang="en-US" dirty="0"/>
            <a:t>Post Activity</a:t>
          </a:r>
          <a:r>
            <a:rPr lang="he-IL" dirty="0"/>
            <a:t> -  החלון ממנו מעלים פוסטים</a:t>
          </a:r>
        </a:p>
      </dgm:t>
    </dgm:pt>
    <dgm:pt modelId="{5C14CB80-F0A0-4B95-8FC7-5CD5E0FDEAF8}" type="parTrans" cxnId="{CED09502-4F6F-49C7-AE8D-0821B88D256C}">
      <dgm:prSet/>
      <dgm:spPr/>
      <dgm:t>
        <a:bodyPr/>
        <a:lstStyle/>
        <a:p>
          <a:pPr rtl="1"/>
          <a:endParaRPr lang="he-IL"/>
        </a:p>
      </dgm:t>
    </dgm:pt>
    <dgm:pt modelId="{76CDE74D-851F-4497-B426-B92C1E7F550D}" type="sibTrans" cxnId="{CED09502-4F6F-49C7-AE8D-0821B88D256C}">
      <dgm:prSet/>
      <dgm:spPr/>
      <dgm:t>
        <a:bodyPr/>
        <a:lstStyle/>
        <a:p>
          <a:pPr rtl="1"/>
          <a:endParaRPr lang="he-IL"/>
        </a:p>
      </dgm:t>
    </dgm:pt>
    <dgm:pt modelId="{B5723A2D-862E-4D81-BD02-F26F9BAF737F}">
      <dgm:prSet phldrT="[טקסט]"/>
      <dgm:spPr/>
      <dgm:t>
        <a:bodyPr/>
        <a:lstStyle/>
        <a:p>
          <a:pPr rtl="1"/>
          <a:r>
            <a:rPr lang="en-US" dirty="0"/>
            <a:t>Notification Activity</a:t>
          </a:r>
          <a:r>
            <a:rPr lang="he-IL" dirty="0"/>
            <a:t> – אוסף כל ההתראות למשתמש נתון.</a:t>
          </a:r>
        </a:p>
      </dgm:t>
    </dgm:pt>
    <dgm:pt modelId="{2A2D57AB-823D-4C8E-B41D-6B209C063DC5}" type="parTrans" cxnId="{722E9E02-E116-47EE-8F8C-773322F075D8}">
      <dgm:prSet/>
      <dgm:spPr/>
      <dgm:t>
        <a:bodyPr/>
        <a:lstStyle/>
        <a:p>
          <a:pPr rtl="1"/>
          <a:endParaRPr lang="he-IL"/>
        </a:p>
      </dgm:t>
    </dgm:pt>
    <dgm:pt modelId="{16526EEF-4ACA-417D-838D-B5EFF96A582D}" type="sibTrans" cxnId="{722E9E02-E116-47EE-8F8C-773322F075D8}">
      <dgm:prSet/>
      <dgm:spPr/>
      <dgm:t>
        <a:bodyPr/>
        <a:lstStyle/>
        <a:p>
          <a:pPr rtl="1"/>
          <a:endParaRPr lang="he-IL"/>
        </a:p>
      </dgm:t>
    </dgm:pt>
    <dgm:pt modelId="{ED835AE4-95A3-438F-AAE7-45B6549E807B}">
      <dgm:prSet phldrT="[טקסט]"/>
      <dgm:spPr/>
      <dgm:t>
        <a:bodyPr/>
        <a:lstStyle/>
        <a:p>
          <a:pPr rtl="1"/>
          <a:r>
            <a:rPr lang="en-US" dirty="0"/>
            <a:t>Profile Fragment</a:t>
          </a:r>
          <a:r>
            <a:rPr lang="he-IL" dirty="0"/>
            <a:t> – תצוגת פרופיל המשתמש</a:t>
          </a:r>
        </a:p>
      </dgm:t>
    </dgm:pt>
    <dgm:pt modelId="{D8C8F6C8-5920-42BE-A635-02EE92EFEF58}" type="parTrans" cxnId="{3D64C198-C005-41CE-9EBC-7DB5BD732666}">
      <dgm:prSet/>
      <dgm:spPr/>
      <dgm:t>
        <a:bodyPr/>
        <a:lstStyle/>
        <a:p>
          <a:pPr rtl="1"/>
          <a:endParaRPr lang="he-IL"/>
        </a:p>
      </dgm:t>
    </dgm:pt>
    <dgm:pt modelId="{CB737E52-8965-4D78-8E35-24AC8B916E9F}" type="sibTrans" cxnId="{3D64C198-C005-41CE-9EBC-7DB5BD732666}">
      <dgm:prSet/>
      <dgm:spPr/>
      <dgm:t>
        <a:bodyPr/>
        <a:lstStyle/>
        <a:p>
          <a:pPr rtl="1"/>
          <a:endParaRPr lang="he-IL"/>
        </a:p>
      </dgm:t>
    </dgm:pt>
    <dgm:pt modelId="{3CFD22F9-B833-482C-9D80-44F72B3B71D2}" type="pres">
      <dgm:prSet presAssocID="{EC36E2BC-E5AA-45B2-BFBA-DB628B3CD91A}" presName="linear" presStyleCnt="0">
        <dgm:presLayoutVars>
          <dgm:dir/>
          <dgm:animLvl val="lvl"/>
          <dgm:resizeHandles val="exact"/>
        </dgm:presLayoutVars>
      </dgm:prSet>
      <dgm:spPr/>
    </dgm:pt>
    <dgm:pt modelId="{03F5314D-A610-4C6B-BCCC-43EC08E2149E}" type="pres">
      <dgm:prSet presAssocID="{9D1247DE-8C1A-4982-BF3D-1016F011AE3D}" presName="parentLin" presStyleCnt="0"/>
      <dgm:spPr/>
    </dgm:pt>
    <dgm:pt modelId="{6975E39C-93DA-40E0-9F45-08E7AB6E0FBD}" type="pres">
      <dgm:prSet presAssocID="{9D1247DE-8C1A-4982-BF3D-1016F011AE3D}" presName="parentLeftMargin" presStyleLbl="node1" presStyleIdx="0" presStyleCnt="5"/>
      <dgm:spPr/>
    </dgm:pt>
    <dgm:pt modelId="{586AC7AB-54EE-45E3-BA64-D0A7E0FF027F}" type="pres">
      <dgm:prSet presAssocID="{9D1247DE-8C1A-4982-BF3D-1016F011AE3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4DB5FB3-45D8-437D-9F0C-88E79C16FD3E}" type="pres">
      <dgm:prSet presAssocID="{9D1247DE-8C1A-4982-BF3D-1016F011AE3D}" presName="negativeSpace" presStyleCnt="0"/>
      <dgm:spPr/>
    </dgm:pt>
    <dgm:pt modelId="{B9D0B06B-A548-4494-ADD2-1E4DA8281E84}" type="pres">
      <dgm:prSet presAssocID="{9D1247DE-8C1A-4982-BF3D-1016F011AE3D}" presName="childText" presStyleLbl="conFgAcc1" presStyleIdx="0" presStyleCnt="5">
        <dgm:presLayoutVars>
          <dgm:bulletEnabled val="1"/>
        </dgm:presLayoutVars>
      </dgm:prSet>
      <dgm:spPr/>
    </dgm:pt>
    <dgm:pt modelId="{5529D870-8461-441B-81A9-E73CC9DBA1C9}" type="pres">
      <dgm:prSet presAssocID="{B0BCB163-D7E8-47A5-AD9E-A17922F84726}" presName="spaceBetweenRectangles" presStyleCnt="0"/>
      <dgm:spPr/>
    </dgm:pt>
    <dgm:pt modelId="{A18DA42B-356D-46D3-9DB7-79DE7FA7D100}" type="pres">
      <dgm:prSet presAssocID="{6BE3C60F-F8C3-4231-A435-D7AA927C0688}" presName="parentLin" presStyleCnt="0"/>
      <dgm:spPr/>
    </dgm:pt>
    <dgm:pt modelId="{71C22526-C03E-46DB-A9B5-DAEE42BBB3B0}" type="pres">
      <dgm:prSet presAssocID="{6BE3C60F-F8C3-4231-A435-D7AA927C0688}" presName="parentLeftMargin" presStyleLbl="node1" presStyleIdx="0" presStyleCnt="5"/>
      <dgm:spPr/>
    </dgm:pt>
    <dgm:pt modelId="{159A5D99-4AFA-426B-B350-110B47664F4D}" type="pres">
      <dgm:prSet presAssocID="{6BE3C60F-F8C3-4231-A435-D7AA927C068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1DFB95E-430C-4023-B678-E1B88CFA9B8B}" type="pres">
      <dgm:prSet presAssocID="{6BE3C60F-F8C3-4231-A435-D7AA927C0688}" presName="negativeSpace" presStyleCnt="0"/>
      <dgm:spPr/>
    </dgm:pt>
    <dgm:pt modelId="{1F869DBC-FFE6-4319-BB53-9BF5F576B08A}" type="pres">
      <dgm:prSet presAssocID="{6BE3C60F-F8C3-4231-A435-D7AA927C0688}" presName="childText" presStyleLbl="conFgAcc1" presStyleIdx="1" presStyleCnt="5">
        <dgm:presLayoutVars>
          <dgm:bulletEnabled val="1"/>
        </dgm:presLayoutVars>
      </dgm:prSet>
      <dgm:spPr/>
    </dgm:pt>
    <dgm:pt modelId="{D45F3F7E-D215-4A76-B3B6-C5EF62F8C7C6}" type="pres">
      <dgm:prSet presAssocID="{49482EDC-717F-4B49-9DE1-3B86E07134B7}" presName="spaceBetweenRectangles" presStyleCnt="0"/>
      <dgm:spPr/>
    </dgm:pt>
    <dgm:pt modelId="{DC61D29C-834F-4F0E-915D-2646DB08F0C5}" type="pres">
      <dgm:prSet presAssocID="{0595D5DF-633C-4E2B-9D81-389FC32254A8}" presName="parentLin" presStyleCnt="0"/>
      <dgm:spPr/>
    </dgm:pt>
    <dgm:pt modelId="{48CEA37D-14F5-44A2-90D3-486EA5C6280C}" type="pres">
      <dgm:prSet presAssocID="{0595D5DF-633C-4E2B-9D81-389FC32254A8}" presName="parentLeftMargin" presStyleLbl="node1" presStyleIdx="1" presStyleCnt="5"/>
      <dgm:spPr/>
    </dgm:pt>
    <dgm:pt modelId="{045987F1-F3EA-45B5-8EB2-C8AD76E7D885}" type="pres">
      <dgm:prSet presAssocID="{0595D5DF-633C-4E2B-9D81-389FC32254A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A4320B6-2942-4D30-9683-4E5D041EB4D8}" type="pres">
      <dgm:prSet presAssocID="{0595D5DF-633C-4E2B-9D81-389FC32254A8}" presName="negativeSpace" presStyleCnt="0"/>
      <dgm:spPr/>
    </dgm:pt>
    <dgm:pt modelId="{8FA2AF35-17BA-470E-9410-E9924E7F7AED}" type="pres">
      <dgm:prSet presAssocID="{0595D5DF-633C-4E2B-9D81-389FC32254A8}" presName="childText" presStyleLbl="conFgAcc1" presStyleIdx="2" presStyleCnt="5">
        <dgm:presLayoutVars>
          <dgm:bulletEnabled val="1"/>
        </dgm:presLayoutVars>
      </dgm:prSet>
      <dgm:spPr/>
    </dgm:pt>
    <dgm:pt modelId="{94277898-AF01-4E52-AE9C-E49F413AC1F0}" type="pres">
      <dgm:prSet presAssocID="{76CDE74D-851F-4497-B426-B92C1E7F550D}" presName="spaceBetweenRectangles" presStyleCnt="0"/>
      <dgm:spPr/>
    </dgm:pt>
    <dgm:pt modelId="{26839668-CC2C-4824-A37B-43A3575B2390}" type="pres">
      <dgm:prSet presAssocID="{B5723A2D-862E-4D81-BD02-F26F9BAF737F}" presName="parentLin" presStyleCnt="0"/>
      <dgm:spPr/>
    </dgm:pt>
    <dgm:pt modelId="{8B0B0592-13F9-48E5-BC68-F5A96E4A0333}" type="pres">
      <dgm:prSet presAssocID="{B5723A2D-862E-4D81-BD02-F26F9BAF737F}" presName="parentLeftMargin" presStyleLbl="node1" presStyleIdx="2" presStyleCnt="5"/>
      <dgm:spPr/>
    </dgm:pt>
    <dgm:pt modelId="{EAEBB0CB-FC00-4715-8A9A-B1BEC67BF03C}" type="pres">
      <dgm:prSet presAssocID="{B5723A2D-862E-4D81-BD02-F26F9BAF73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4DB0F68-02AD-483B-B25A-87D6D144070E}" type="pres">
      <dgm:prSet presAssocID="{B5723A2D-862E-4D81-BD02-F26F9BAF737F}" presName="negativeSpace" presStyleCnt="0"/>
      <dgm:spPr/>
    </dgm:pt>
    <dgm:pt modelId="{2AF6C673-8482-4587-BA20-672F68B49D39}" type="pres">
      <dgm:prSet presAssocID="{B5723A2D-862E-4D81-BD02-F26F9BAF737F}" presName="childText" presStyleLbl="conFgAcc1" presStyleIdx="3" presStyleCnt="5">
        <dgm:presLayoutVars>
          <dgm:bulletEnabled val="1"/>
        </dgm:presLayoutVars>
      </dgm:prSet>
      <dgm:spPr/>
    </dgm:pt>
    <dgm:pt modelId="{DFE7AAEC-7C20-436D-9B38-8403207D93DB}" type="pres">
      <dgm:prSet presAssocID="{16526EEF-4ACA-417D-838D-B5EFF96A582D}" presName="spaceBetweenRectangles" presStyleCnt="0"/>
      <dgm:spPr/>
    </dgm:pt>
    <dgm:pt modelId="{3F7447F4-2F7E-48FB-BE5C-4A11DEA008BD}" type="pres">
      <dgm:prSet presAssocID="{ED835AE4-95A3-438F-AAE7-45B6549E807B}" presName="parentLin" presStyleCnt="0"/>
      <dgm:spPr/>
    </dgm:pt>
    <dgm:pt modelId="{A9E8D4A5-793E-46F1-92F2-8FDEDE768AAA}" type="pres">
      <dgm:prSet presAssocID="{ED835AE4-95A3-438F-AAE7-45B6549E807B}" presName="parentLeftMargin" presStyleLbl="node1" presStyleIdx="3" presStyleCnt="5"/>
      <dgm:spPr/>
    </dgm:pt>
    <dgm:pt modelId="{A40F9461-9FD6-43A1-BDBF-1CDB67F09B27}" type="pres">
      <dgm:prSet presAssocID="{ED835AE4-95A3-438F-AAE7-45B6549E807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423BEDF-D583-43D0-9CF9-EFA52BEC6BEF}" type="pres">
      <dgm:prSet presAssocID="{ED835AE4-95A3-438F-AAE7-45B6549E807B}" presName="negativeSpace" presStyleCnt="0"/>
      <dgm:spPr/>
    </dgm:pt>
    <dgm:pt modelId="{68AC3459-743D-4F1C-A060-AC81DE2917F9}" type="pres">
      <dgm:prSet presAssocID="{ED835AE4-95A3-438F-AAE7-45B6549E807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ED09502-4F6F-49C7-AE8D-0821B88D256C}" srcId="{EC36E2BC-E5AA-45B2-BFBA-DB628B3CD91A}" destId="{0595D5DF-633C-4E2B-9D81-389FC32254A8}" srcOrd="2" destOrd="0" parTransId="{5C14CB80-F0A0-4B95-8FC7-5CD5E0FDEAF8}" sibTransId="{76CDE74D-851F-4497-B426-B92C1E7F550D}"/>
    <dgm:cxn modelId="{722E9E02-E116-47EE-8F8C-773322F075D8}" srcId="{EC36E2BC-E5AA-45B2-BFBA-DB628B3CD91A}" destId="{B5723A2D-862E-4D81-BD02-F26F9BAF737F}" srcOrd="3" destOrd="0" parTransId="{2A2D57AB-823D-4C8E-B41D-6B209C063DC5}" sibTransId="{16526EEF-4ACA-417D-838D-B5EFF96A582D}"/>
    <dgm:cxn modelId="{FF0C690C-7C91-4D58-AF81-09A92E9A31CC}" type="presOf" srcId="{9D1247DE-8C1A-4982-BF3D-1016F011AE3D}" destId="{6975E39C-93DA-40E0-9F45-08E7AB6E0FBD}" srcOrd="0" destOrd="0" presId="urn:microsoft.com/office/officeart/2005/8/layout/list1"/>
    <dgm:cxn modelId="{4456D129-1C54-4A9E-BA3B-E412C6ACDD55}" srcId="{EC36E2BC-E5AA-45B2-BFBA-DB628B3CD91A}" destId="{9D1247DE-8C1A-4982-BF3D-1016F011AE3D}" srcOrd="0" destOrd="0" parTransId="{27142B6B-6C10-4C74-AE2B-CF21826D1486}" sibTransId="{B0BCB163-D7E8-47A5-AD9E-A17922F84726}"/>
    <dgm:cxn modelId="{029B513E-63CB-40F5-A7E4-03AA4A2CE54C}" srcId="{EC36E2BC-E5AA-45B2-BFBA-DB628B3CD91A}" destId="{6BE3C60F-F8C3-4231-A435-D7AA927C0688}" srcOrd="1" destOrd="0" parTransId="{3FDC3B07-D565-4EFD-8243-C46990E54918}" sibTransId="{49482EDC-717F-4B49-9DE1-3B86E07134B7}"/>
    <dgm:cxn modelId="{AC4B775D-C0F4-4246-9389-2714F7B580C8}" type="presOf" srcId="{6BE3C60F-F8C3-4231-A435-D7AA927C0688}" destId="{159A5D99-4AFA-426B-B350-110B47664F4D}" srcOrd="1" destOrd="0" presId="urn:microsoft.com/office/officeart/2005/8/layout/list1"/>
    <dgm:cxn modelId="{CCD5A642-337B-4B27-821B-39D5401D71BD}" type="presOf" srcId="{EC36E2BC-E5AA-45B2-BFBA-DB628B3CD91A}" destId="{3CFD22F9-B833-482C-9D80-44F72B3B71D2}" srcOrd="0" destOrd="0" presId="urn:microsoft.com/office/officeart/2005/8/layout/list1"/>
    <dgm:cxn modelId="{2E0A6965-EFA9-4BA8-8931-416122FFF799}" type="presOf" srcId="{6BE3C60F-F8C3-4231-A435-D7AA927C0688}" destId="{71C22526-C03E-46DB-A9B5-DAEE42BBB3B0}" srcOrd="0" destOrd="0" presId="urn:microsoft.com/office/officeart/2005/8/layout/list1"/>
    <dgm:cxn modelId="{5C93684C-B1F7-4CCF-AFBA-CDC066C3F0DC}" type="presOf" srcId="{ED835AE4-95A3-438F-AAE7-45B6549E807B}" destId="{A40F9461-9FD6-43A1-BDBF-1CDB67F09B27}" srcOrd="1" destOrd="0" presId="urn:microsoft.com/office/officeart/2005/8/layout/list1"/>
    <dgm:cxn modelId="{020CE67E-10F7-4C4C-9FF8-0FBD76C39557}" type="presOf" srcId="{ED835AE4-95A3-438F-AAE7-45B6549E807B}" destId="{A9E8D4A5-793E-46F1-92F2-8FDEDE768AAA}" srcOrd="0" destOrd="0" presId="urn:microsoft.com/office/officeart/2005/8/layout/list1"/>
    <dgm:cxn modelId="{5F4B347F-FA4C-4B99-A231-0C342F7C6EE2}" type="presOf" srcId="{9D1247DE-8C1A-4982-BF3D-1016F011AE3D}" destId="{586AC7AB-54EE-45E3-BA64-D0A7E0FF027F}" srcOrd="1" destOrd="0" presId="urn:microsoft.com/office/officeart/2005/8/layout/list1"/>
    <dgm:cxn modelId="{3D64C198-C005-41CE-9EBC-7DB5BD732666}" srcId="{EC36E2BC-E5AA-45B2-BFBA-DB628B3CD91A}" destId="{ED835AE4-95A3-438F-AAE7-45B6549E807B}" srcOrd="4" destOrd="0" parTransId="{D8C8F6C8-5920-42BE-A635-02EE92EFEF58}" sibTransId="{CB737E52-8965-4D78-8E35-24AC8B916E9F}"/>
    <dgm:cxn modelId="{CDA92D9E-5519-4DEF-85C6-7CFCF8EA7259}" type="presOf" srcId="{B5723A2D-862E-4D81-BD02-F26F9BAF737F}" destId="{8B0B0592-13F9-48E5-BC68-F5A96E4A0333}" srcOrd="0" destOrd="0" presId="urn:microsoft.com/office/officeart/2005/8/layout/list1"/>
    <dgm:cxn modelId="{22306A9F-28B0-4006-B784-E24DAEFA2537}" type="presOf" srcId="{0595D5DF-633C-4E2B-9D81-389FC32254A8}" destId="{48CEA37D-14F5-44A2-90D3-486EA5C6280C}" srcOrd="0" destOrd="0" presId="urn:microsoft.com/office/officeart/2005/8/layout/list1"/>
    <dgm:cxn modelId="{273417A1-7CD0-47F5-AFFB-4B90407EAF02}" type="presOf" srcId="{0595D5DF-633C-4E2B-9D81-389FC32254A8}" destId="{045987F1-F3EA-45B5-8EB2-C8AD76E7D885}" srcOrd="1" destOrd="0" presId="urn:microsoft.com/office/officeart/2005/8/layout/list1"/>
    <dgm:cxn modelId="{3402CAE0-2382-426E-A0A1-3D2761863545}" type="presOf" srcId="{B5723A2D-862E-4D81-BD02-F26F9BAF737F}" destId="{EAEBB0CB-FC00-4715-8A9A-B1BEC67BF03C}" srcOrd="1" destOrd="0" presId="urn:microsoft.com/office/officeart/2005/8/layout/list1"/>
    <dgm:cxn modelId="{A667B049-36A2-41A3-AE60-E53B58116408}" type="presParOf" srcId="{3CFD22F9-B833-482C-9D80-44F72B3B71D2}" destId="{03F5314D-A610-4C6B-BCCC-43EC08E2149E}" srcOrd="0" destOrd="0" presId="urn:microsoft.com/office/officeart/2005/8/layout/list1"/>
    <dgm:cxn modelId="{7AEA045F-1A5A-46CB-81D6-DB4CD23A7931}" type="presParOf" srcId="{03F5314D-A610-4C6B-BCCC-43EC08E2149E}" destId="{6975E39C-93DA-40E0-9F45-08E7AB6E0FBD}" srcOrd="0" destOrd="0" presId="urn:microsoft.com/office/officeart/2005/8/layout/list1"/>
    <dgm:cxn modelId="{19D3B9DB-9763-44BD-B0BE-6D99BE6E49F3}" type="presParOf" srcId="{03F5314D-A610-4C6B-BCCC-43EC08E2149E}" destId="{586AC7AB-54EE-45E3-BA64-D0A7E0FF027F}" srcOrd="1" destOrd="0" presId="urn:microsoft.com/office/officeart/2005/8/layout/list1"/>
    <dgm:cxn modelId="{2DE83619-07A1-4C7B-BC5D-6A14002CEE55}" type="presParOf" srcId="{3CFD22F9-B833-482C-9D80-44F72B3B71D2}" destId="{54DB5FB3-45D8-437D-9F0C-88E79C16FD3E}" srcOrd="1" destOrd="0" presId="urn:microsoft.com/office/officeart/2005/8/layout/list1"/>
    <dgm:cxn modelId="{53EAF734-0621-44D7-AED7-56B9F6155B88}" type="presParOf" srcId="{3CFD22F9-B833-482C-9D80-44F72B3B71D2}" destId="{B9D0B06B-A548-4494-ADD2-1E4DA8281E84}" srcOrd="2" destOrd="0" presId="urn:microsoft.com/office/officeart/2005/8/layout/list1"/>
    <dgm:cxn modelId="{881EC5F7-73D8-4BED-883C-54EB79B088CB}" type="presParOf" srcId="{3CFD22F9-B833-482C-9D80-44F72B3B71D2}" destId="{5529D870-8461-441B-81A9-E73CC9DBA1C9}" srcOrd="3" destOrd="0" presId="urn:microsoft.com/office/officeart/2005/8/layout/list1"/>
    <dgm:cxn modelId="{466B9D51-F583-4BEF-9663-3A99E5AEDE27}" type="presParOf" srcId="{3CFD22F9-B833-482C-9D80-44F72B3B71D2}" destId="{A18DA42B-356D-46D3-9DB7-79DE7FA7D100}" srcOrd="4" destOrd="0" presId="urn:microsoft.com/office/officeart/2005/8/layout/list1"/>
    <dgm:cxn modelId="{D5A36F7C-E0F7-46CC-BCAD-4820F66DD02C}" type="presParOf" srcId="{A18DA42B-356D-46D3-9DB7-79DE7FA7D100}" destId="{71C22526-C03E-46DB-A9B5-DAEE42BBB3B0}" srcOrd="0" destOrd="0" presId="urn:microsoft.com/office/officeart/2005/8/layout/list1"/>
    <dgm:cxn modelId="{6C2049D1-F5DA-4A34-A435-7CE24565069D}" type="presParOf" srcId="{A18DA42B-356D-46D3-9DB7-79DE7FA7D100}" destId="{159A5D99-4AFA-426B-B350-110B47664F4D}" srcOrd="1" destOrd="0" presId="urn:microsoft.com/office/officeart/2005/8/layout/list1"/>
    <dgm:cxn modelId="{D3B188AC-79C7-4020-9752-4434A6C2B932}" type="presParOf" srcId="{3CFD22F9-B833-482C-9D80-44F72B3B71D2}" destId="{81DFB95E-430C-4023-B678-E1B88CFA9B8B}" srcOrd="5" destOrd="0" presId="urn:microsoft.com/office/officeart/2005/8/layout/list1"/>
    <dgm:cxn modelId="{9E77ABBC-EEBE-44C7-9B24-091EF3D74061}" type="presParOf" srcId="{3CFD22F9-B833-482C-9D80-44F72B3B71D2}" destId="{1F869DBC-FFE6-4319-BB53-9BF5F576B08A}" srcOrd="6" destOrd="0" presId="urn:microsoft.com/office/officeart/2005/8/layout/list1"/>
    <dgm:cxn modelId="{DB7BCD4A-9896-4875-A9D2-B4B60DABA80D}" type="presParOf" srcId="{3CFD22F9-B833-482C-9D80-44F72B3B71D2}" destId="{D45F3F7E-D215-4A76-B3B6-C5EF62F8C7C6}" srcOrd="7" destOrd="0" presId="urn:microsoft.com/office/officeart/2005/8/layout/list1"/>
    <dgm:cxn modelId="{A543B5F8-44AF-4A7B-884C-A24322B9D294}" type="presParOf" srcId="{3CFD22F9-B833-482C-9D80-44F72B3B71D2}" destId="{DC61D29C-834F-4F0E-915D-2646DB08F0C5}" srcOrd="8" destOrd="0" presId="urn:microsoft.com/office/officeart/2005/8/layout/list1"/>
    <dgm:cxn modelId="{FECCEB0D-6CA4-4890-AD58-DD0467562AEF}" type="presParOf" srcId="{DC61D29C-834F-4F0E-915D-2646DB08F0C5}" destId="{48CEA37D-14F5-44A2-90D3-486EA5C6280C}" srcOrd="0" destOrd="0" presId="urn:microsoft.com/office/officeart/2005/8/layout/list1"/>
    <dgm:cxn modelId="{44B85B44-0DC4-424C-9661-C6302E5B45A2}" type="presParOf" srcId="{DC61D29C-834F-4F0E-915D-2646DB08F0C5}" destId="{045987F1-F3EA-45B5-8EB2-C8AD76E7D885}" srcOrd="1" destOrd="0" presId="urn:microsoft.com/office/officeart/2005/8/layout/list1"/>
    <dgm:cxn modelId="{D6717EF9-42A5-45A2-9B53-981E7862930D}" type="presParOf" srcId="{3CFD22F9-B833-482C-9D80-44F72B3B71D2}" destId="{4A4320B6-2942-4D30-9683-4E5D041EB4D8}" srcOrd="9" destOrd="0" presId="urn:microsoft.com/office/officeart/2005/8/layout/list1"/>
    <dgm:cxn modelId="{8163DC99-D737-4BC3-8D18-B3EBA8C466E4}" type="presParOf" srcId="{3CFD22F9-B833-482C-9D80-44F72B3B71D2}" destId="{8FA2AF35-17BA-470E-9410-E9924E7F7AED}" srcOrd="10" destOrd="0" presId="urn:microsoft.com/office/officeart/2005/8/layout/list1"/>
    <dgm:cxn modelId="{80B37EB1-00B5-44B1-B1A3-483793A9BF9C}" type="presParOf" srcId="{3CFD22F9-B833-482C-9D80-44F72B3B71D2}" destId="{94277898-AF01-4E52-AE9C-E49F413AC1F0}" srcOrd="11" destOrd="0" presId="urn:microsoft.com/office/officeart/2005/8/layout/list1"/>
    <dgm:cxn modelId="{94B3F88A-9859-4423-B9D5-1386669629CA}" type="presParOf" srcId="{3CFD22F9-B833-482C-9D80-44F72B3B71D2}" destId="{26839668-CC2C-4824-A37B-43A3575B2390}" srcOrd="12" destOrd="0" presId="urn:microsoft.com/office/officeart/2005/8/layout/list1"/>
    <dgm:cxn modelId="{EDEE0F23-6F6E-4B94-9A1F-261924EBDEB8}" type="presParOf" srcId="{26839668-CC2C-4824-A37B-43A3575B2390}" destId="{8B0B0592-13F9-48E5-BC68-F5A96E4A0333}" srcOrd="0" destOrd="0" presId="urn:microsoft.com/office/officeart/2005/8/layout/list1"/>
    <dgm:cxn modelId="{3CACD6DA-829F-48D5-9B86-ECA64923057A}" type="presParOf" srcId="{26839668-CC2C-4824-A37B-43A3575B2390}" destId="{EAEBB0CB-FC00-4715-8A9A-B1BEC67BF03C}" srcOrd="1" destOrd="0" presId="urn:microsoft.com/office/officeart/2005/8/layout/list1"/>
    <dgm:cxn modelId="{28BF1C98-5CFD-4867-9BF8-8AD2152F9807}" type="presParOf" srcId="{3CFD22F9-B833-482C-9D80-44F72B3B71D2}" destId="{E4DB0F68-02AD-483B-B25A-87D6D144070E}" srcOrd="13" destOrd="0" presId="urn:microsoft.com/office/officeart/2005/8/layout/list1"/>
    <dgm:cxn modelId="{62128200-0E7E-4C7A-88BA-113FDCD43A49}" type="presParOf" srcId="{3CFD22F9-B833-482C-9D80-44F72B3B71D2}" destId="{2AF6C673-8482-4587-BA20-672F68B49D39}" srcOrd="14" destOrd="0" presId="urn:microsoft.com/office/officeart/2005/8/layout/list1"/>
    <dgm:cxn modelId="{63BBD9A6-744A-428B-A151-E407F83C9F79}" type="presParOf" srcId="{3CFD22F9-B833-482C-9D80-44F72B3B71D2}" destId="{DFE7AAEC-7C20-436D-9B38-8403207D93DB}" srcOrd="15" destOrd="0" presId="urn:microsoft.com/office/officeart/2005/8/layout/list1"/>
    <dgm:cxn modelId="{A8631BD8-94F0-43A6-ACD4-25715DF73A47}" type="presParOf" srcId="{3CFD22F9-B833-482C-9D80-44F72B3B71D2}" destId="{3F7447F4-2F7E-48FB-BE5C-4A11DEA008BD}" srcOrd="16" destOrd="0" presId="urn:microsoft.com/office/officeart/2005/8/layout/list1"/>
    <dgm:cxn modelId="{586B0FC9-63D3-4AC5-ADBB-0528D5EFF627}" type="presParOf" srcId="{3F7447F4-2F7E-48FB-BE5C-4A11DEA008BD}" destId="{A9E8D4A5-793E-46F1-92F2-8FDEDE768AAA}" srcOrd="0" destOrd="0" presId="urn:microsoft.com/office/officeart/2005/8/layout/list1"/>
    <dgm:cxn modelId="{81A7E328-4095-4273-8100-3299C1907A0D}" type="presParOf" srcId="{3F7447F4-2F7E-48FB-BE5C-4A11DEA008BD}" destId="{A40F9461-9FD6-43A1-BDBF-1CDB67F09B27}" srcOrd="1" destOrd="0" presId="urn:microsoft.com/office/officeart/2005/8/layout/list1"/>
    <dgm:cxn modelId="{BCF31A04-D298-4987-812E-DA17B50673C6}" type="presParOf" srcId="{3CFD22F9-B833-482C-9D80-44F72B3B71D2}" destId="{2423BEDF-D583-43D0-9CF9-EFA52BEC6BEF}" srcOrd="17" destOrd="0" presId="urn:microsoft.com/office/officeart/2005/8/layout/list1"/>
    <dgm:cxn modelId="{13C59D60-784C-45DE-9EBF-C463E724F331}" type="presParOf" srcId="{3CFD22F9-B833-482C-9D80-44F72B3B71D2}" destId="{68AC3459-743D-4F1C-A060-AC81DE2917F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4E91D-60D4-4982-A0F4-D51C3BAA6967}">
      <dsp:nvSpPr>
        <dsp:cNvPr id="0" name=""/>
        <dsp:cNvSpPr/>
      </dsp:nvSpPr>
      <dsp:spPr>
        <a:xfrm>
          <a:off x="0" y="0"/>
          <a:ext cx="5835755" cy="410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Main Activity</a:t>
          </a:r>
          <a:r>
            <a:rPr lang="he-IL" sz="1100" kern="1200" dirty="0"/>
            <a:t> – בדיקה אם יש משתמש מחובר, אם לא תציע להירשם או להתחבר, אחרת תתחבר למשתמש.</a:t>
          </a:r>
        </a:p>
      </dsp:txBody>
      <dsp:txXfrm>
        <a:off x="12028" y="12028"/>
        <a:ext cx="5357903" cy="386618"/>
      </dsp:txXfrm>
    </dsp:sp>
    <dsp:sp modelId="{C8050598-9500-4928-9DB9-EF844D5008BE}">
      <dsp:nvSpPr>
        <dsp:cNvPr id="0" name=""/>
        <dsp:cNvSpPr/>
      </dsp:nvSpPr>
      <dsp:spPr>
        <a:xfrm>
          <a:off x="488744" y="485343"/>
          <a:ext cx="5835755" cy="410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Register Activity</a:t>
          </a:r>
          <a:r>
            <a:rPr lang="he-IL" sz="1100" kern="1200" dirty="0"/>
            <a:t> -  רשום את המשתמש, הכנס אותם למפה ותעלה ל</a:t>
          </a:r>
          <a:r>
            <a:rPr lang="en-US" sz="1100" kern="1200" dirty="0"/>
            <a:t>Firebase</a:t>
          </a:r>
          <a:r>
            <a:rPr lang="he-IL" sz="1100" kern="1200" dirty="0"/>
            <a:t>.</a:t>
          </a:r>
        </a:p>
      </dsp:txBody>
      <dsp:txXfrm>
        <a:off x="500772" y="497371"/>
        <a:ext cx="5056016" cy="386618"/>
      </dsp:txXfrm>
    </dsp:sp>
    <dsp:sp modelId="{16A5B299-2167-4B01-9AD5-51AB2A444751}">
      <dsp:nvSpPr>
        <dsp:cNvPr id="0" name=""/>
        <dsp:cNvSpPr/>
      </dsp:nvSpPr>
      <dsp:spPr>
        <a:xfrm>
          <a:off x="970194" y="970686"/>
          <a:ext cx="5835755" cy="410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Login Activity</a:t>
          </a:r>
          <a:r>
            <a:rPr lang="he-IL" sz="1100" kern="1200" dirty="0"/>
            <a:t> – הכנס משתמש קיים למערכת</a:t>
          </a:r>
        </a:p>
      </dsp:txBody>
      <dsp:txXfrm>
        <a:off x="982222" y="982714"/>
        <a:ext cx="5063310" cy="386618"/>
      </dsp:txXfrm>
    </dsp:sp>
    <dsp:sp modelId="{1E56552B-A4CC-4774-88FE-A8C806DC599E}">
      <dsp:nvSpPr>
        <dsp:cNvPr id="0" name=""/>
        <dsp:cNvSpPr/>
      </dsp:nvSpPr>
      <dsp:spPr>
        <a:xfrm>
          <a:off x="1458938" y="1456029"/>
          <a:ext cx="5835755" cy="410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Home Activity</a:t>
          </a:r>
          <a:r>
            <a:rPr lang="he-IL" sz="1100" kern="1200" dirty="0"/>
            <a:t> – הדף אליו מגיעים אחרי </a:t>
          </a:r>
          <a:r>
            <a:rPr lang="en-US" sz="1100" kern="1200" dirty="0"/>
            <a:t>Login</a:t>
          </a:r>
          <a:r>
            <a:rPr lang="he-IL" sz="1100" kern="1200" dirty="0"/>
            <a:t> מוצלח, לאחר מכן מועברים ל</a:t>
          </a:r>
          <a:r>
            <a:rPr lang="en-US" sz="1100" kern="1200" dirty="0"/>
            <a:t>Fragment</a:t>
          </a:r>
          <a:r>
            <a:rPr lang="he-IL" sz="1100" kern="1200" dirty="0"/>
            <a:t> הנכון.</a:t>
          </a:r>
        </a:p>
      </dsp:txBody>
      <dsp:txXfrm>
        <a:off x="1470966" y="1468057"/>
        <a:ext cx="5056016" cy="386618"/>
      </dsp:txXfrm>
    </dsp:sp>
    <dsp:sp modelId="{28C04A6C-8BE8-4180-8B7B-25405CDA4CC8}">
      <dsp:nvSpPr>
        <dsp:cNvPr id="0" name=""/>
        <dsp:cNvSpPr/>
      </dsp:nvSpPr>
      <dsp:spPr>
        <a:xfrm>
          <a:off x="5568816" y="314539"/>
          <a:ext cx="266938" cy="266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>
        <a:off x="5628877" y="314539"/>
        <a:ext cx="146816" cy="200871"/>
      </dsp:txXfrm>
    </dsp:sp>
    <dsp:sp modelId="{94C21A5D-F44D-44C7-9C41-ED832BBD22B5}">
      <dsp:nvSpPr>
        <dsp:cNvPr id="0" name=""/>
        <dsp:cNvSpPr/>
      </dsp:nvSpPr>
      <dsp:spPr>
        <a:xfrm>
          <a:off x="6057561" y="799882"/>
          <a:ext cx="266938" cy="266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>
        <a:off x="6117622" y="799882"/>
        <a:ext cx="146816" cy="200871"/>
      </dsp:txXfrm>
    </dsp:sp>
    <dsp:sp modelId="{546803BC-EE74-47BA-95DF-8EA1E190A15F}">
      <dsp:nvSpPr>
        <dsp:cNvPr id="0" name=""/>
        <dsp:cNvSpPr/>
      </dsp:nvSpPr>
      <dsp:spPr>
        <a:xfrm>
          <a:off x="6539010" y="1285225"/>
          <a:ext cx="266938" cy="266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>
        <a:off x="6599071" y="1285225"/>
        <a:ext cx="146816" cy="200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0B06B-A548-4494-ADD2-1E4DA8281E84}">
      <dsp:nvSpPr>
        <dsp:cNvPr id="0" name=""/>
        <dsp:cNvSpPr/>
      </dsp:nvSpPr>
      <dsp:spPr>
        <a:xfrm>
          <a:off x="0" y="778306"/>
          <a:ext cx="4129414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AC7AB-54EE-45E3-BA64-D0A7E0FF027F}">
      <dsp:nvSpPr>
        <dsp:cNvPr id="0" name=""/>
        <dsp:cNvSpPr/>
      </dsp:nvSpPr>
      <dsp:spPr>
        <a:xfrm>
          <a:off x="206470" y="674986"/>
          <a:ext cx="2890589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57" tIns="0" rIns="109257" bIns="0" numCol="1" spcCol="1270" anchor="ctr" anchorCtr="0">
          <a:noAutofit/>
        </a:bodyPr>
        <a:lstStyle/>
        <a:p>
          <a:pPr marL="0" lvl="0" indent="0" algn="l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Home Fragment</a:t>
          </a:r>
          <a:r>
            <a:rPr lang="he-IL" sz="700" kern="1200" dirty="0"/>
            <a:t> – המסך בו יש את כל הפוסטים שעולים מהמסד נתונים</a:t>
          </a:r>
        </a:p>
      </dsp:txBody>
      <dsp:txXfrm>
        <a:off x="216557" y="685073"/>
        <a:ext cx="2870415" cy="186466"/>
      </dsp:txXfrm>
    </dsp:sp>
    <dsp:sp modelId="{1F869DBC-FFE6-4319-BB53-9BF5F576B08A}">
      <dsp:nvSpPr>
        <dsp:cNvPr id="0" name=""/>
        <dsp:cNvSpPr/>
      </dsp:nvSpPr>
      <dsp:spPr>
        <a:xfrm>
          <a:off x="0" y="1095826"/>
          <a:ext cx="4129414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A5D99-4AFA-426B-B350-110B47664F4D}">
      <dsp:nvSpPr>
        <dsp:cNvPr id="0" name=""/>
        <dsp:cNvSpPr/>
      </dsp:nvSpPr>
      <dsp:spPr>
        <a:xfrm>
          <a:off x="206470" y="992506"/>
          <a:ext cx="2890589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57" tIns="0" rIns="109257" bIns="0" numCol="1" spcCol="1270" anchor="ctr" anchorCtr="0">
          <a:noAutofit/>
        </a:bodyPr>
        <a:lstStyle/>
        <a:p>
          <a:pPr marL="0" lvl="0" indent="0" algn="l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Search Fragment</a:t>
          </a:r>
          <a:r>
            <a:rPr lang="he-IL" sz="700" kern="1200" dirty="0"/>
            <a:t> – מסך החיפוש</a:t>
          </a:r>
        </a:p>
      </dsp:txBody>
      <dsp:txXfrm>
        <a:off x="216557" y="1002593"/>
        <a:ext cx="2870415" cy="186466"/>
      </dsp:txXfrm>
    </dsp:sp>
    <dsp:sp modelId="{8FA2AF35-17BA-470E-9410-E9924E7F7AED}">
      <dsp:nvSpPr>
        <dsp:cNvPr id="0" name=""/>
        <dsp:cNvSpPr/>
      </dsp:nvSpPr>
      <dsp:spPr>
        <a:xfrm>
          <a:off x="0" y="1413346"/>
          <a:ext cx="4129414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987F1-F3EA-45B5-8EB2-C8AD76E7D885}">
      <dsp:nvSpPr>
        <dsp:cNvPr id="0" name=""/>
        <dsp:cNvSpPr/>
      </dsp:nvSpPr>
      <dsp:spPr>
        <a:xfrm>
          <a:off x="206470" y="1310026"/>
          <a:ext cx="2890589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57" tIns="0" rIns="109257" bIns="0" numCol="1" spcCol="1270" anchor="ctr" anchorCtr="0">
          <a:noAutofit/>
        </a:bodyPr>
        <a:lstStyle/>
        <a:p>
          <a:pPr marL="0" lvl="0" indent="0" algn="l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Post Activity</a:t>
          </a:r>
          <a:r>
            <a:rPr lang="he-IL" sz="700" kern="1200" dirty="0"/>
            <a:t> -  החלון ממנו מעלים פוסטים</a:t>
          </a:r>
        </a:p>
      </dsp:txBody>
      <dsp:txXfrm>
        <a:off x="216557" y="1320113"/>
        <a:ext cx="2870415" cy="186466"/>
      </dsp:txXfrm>
    </dsp:sp>
    <dsp:sp modelId="{2AF6C673-8482-4587-BA20-672F68B49D39}">
      <dsp:nvSpPr>
        <dsp:cNvPr id="0" name=""/>
        <dsp:cNvSpPr/>
      </dsp:nvSpPr>
      <dsp:spPr>
        <a:xfrm>
          <a:off x="0" y="1730866"/>
          <a:ext cx="4129414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BB0CB-FC00-4715-8A9A-B1BEC67BF03C}">
      <dsp:nvSpPr>
        <dsp:cNvPr id="0" name=""/>
        <dsp:cNvSpPr/>
      </dsp:nvSpPr>
      <dsp:spPr>
        <a:xfrm>
          <a:off x="206470" y="1627546"/>
          <a:ext cx="2890589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57" tIns="0" rIns="109257" bIns="0" numCol="1" spcCol="1270" anchor="ctr" anchorCtr="0">
          <a:noAutofit/>
        </a:bodyPr>
        <a:lstStyle/>
        <a:p>
          <a:pPr marL="0" lvl="0" indent="0" algn="l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Notification Activity</a:t>
          </a:r>
          <a:r>
            <a:rPr lang="he-IL" sz="700" kern="1200" dirty="0"/>
            <a:t> – אוסף כל ההתראות למשתמש נתון.</a:t>
          </a:r>
        </a:p>
      </dsp:txBody>
      <dsp:txXfrm>
        <a:off x="216557" y="1637633"/>
        <a:ext cx="2870415" cy="186466"/>
      </dsp:txXfrm>
    </dsp:sp>
    <dsp:sp modelId="{68AC3459-743D-4F1C-A060-AC81DE2917F9}">
      <dsp:nvSpPr>
        <dsp:cNvPr id="0" name=""/>
        <dsp:cNvSpPr/>
      </dsp:nvSpPr>
      <dsp:spPr>
        <a:xfrm>
          <a:off x="0" y="2048386"/>
          <a:ext cx="4129414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F9461-9FD6-43A1-BDBF-1CDB67F09B27}">
      <dsp:nvSpPr>
        <dsp:cNvPr id="0" name=""/>
        <dsp:cNvSpPr/>
      </dsp:nvSpPr>
      <dsp:spPr>
        <a:xfrm>
          <a:off x="206470" y="1945066"/>
          <a:ext cx="2890589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57" tIns="0" rIns="109257" bIns="0" numCol="1" spcCol="1270" anchor="ctr" anchorCtr="0">
          <a:noAutofit/>
        </a:bodyPr>
        <a:lstStyle/>
        <a:p>
          <a:pPr marL="0" lvl="0" indent="0" algn="l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Profile Fragment</a:t>
          </a:r>
          <a:r>
            <a:rPr lang="he-IL" sz="700" kern="1200" dirty="0"/>
            <a:t> – תצוגת פרופיל המשתמש</a:t>
          </a:r>
        </a:p>
      </dsp:txBody>
      <dsp:txXfrm>
        <a:off x="216557" y="1955153"/>
        <a:ext cx="2870415" cy="18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5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3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9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0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9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7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4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7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6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8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F67C59D-F3BF-4052-8DBB-A44DF93C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422789"/>
            <a:ext cx="8888461" cy="706641"/>
          </a:xfrm>
        </p:spPr>
        <p:txBody>
          <a:bodyPr anchor="b">
            <a:normAutofit/>
          </a:bodyPr>
          <a:lstStyle/>
          <a:p>
            <a:r>
              <a:rPr lang="en-US" sz="2800" dirty="0"/>
              <a:t>ServoPay</a:t>
            </a:r>
            <a:endParaRPr lang="he-IL" sz="28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204738B-A34C-4F6B-AE31-95D146D5B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6165748"/>
            <a:ext cx="8888460" cy="365125"/>
          </a:xfrm>
        </p:spPr>
        <p:txBody>
          <a:bodyPr anchor="t">
            <a:normAutofit/>
          </a:bodyPr>
          <a:lstStyle/>
          <a:p>
            <a:pPr marL="342900" indent="-34290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sz="1100" dirty="0"/>
              <a:t>מהו </a:t>
            </a:r>
            <a:r>
              <a:rPr lang="en-US" sz="1100" dirty="0"/>
              <a:t>ServoPay</a:t>
            </a:r>
            <a:r>
              <a:rPr lang="he-IL" sz="1100" dirty="0"/>
              <a:t>? אפליקציית אנדרואיד שעוזרת לעסקים קטנים להתפתח, ומטרה שלנו זה להביא להם לקוחות בכלים פשוטים ומוכרים מהיום יום.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he-IL" sz="1100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5D7F08E5-EE71-44D0-BE1D-D4EA0640A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4" b="22292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5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C1443A-6D9D-42B6-8355-D5C7FBA0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C9CE91-0B0A-403B-A042-771F9F9B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13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B2945A-4495-4BCF-AB5F-D6FD4E1F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609407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למה הוחלט להשתמש ב-</a:t>
            </a:r>
            <a:r>
              <a:rPr lang="en-US" dirty="0"/>
              <a:t>Android Studio</a:t>
            </a:r>
            <a:r>
              <a:rPr lang="he-IL" dirty="0"/>
              <a:t>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10D837-12E7-4E0A-AA1D-5E8AA3C6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כשכמובן קיימות עוד אפשרויות של פלטפורמות אחרות בחרנו ב-</a:t>
            </a:r>
            <a:r>
              <a:rPr lang="en-US" dirty="0"/>
              <a:t>Android Studio</a:t>
            </a:r>
            <a:r>
              <a:rPr lang="he-IL" dirty="0"/>
              <a:t> כיוון ש:</a:t>
            </a:r>
          </a:p>
          <a:p>
            <a:pPr algn="r" rtl="1"/>
            <a:r>
              <a:rPr lang="he-IL" dirty="0"/>
              <a:t>השירות בנוי כאפליקציה, לכן אנו התמקדנו ב-</a:t>
            </a:r>
            <a:r>
              <a:rPr lang="en-US" dirty="0"/>
              <a:t>iOS</a:t>
            </a:r>
            <a:r>
              <a:rPr lang="he-IL" dirty="0"/>
              <a:t> ו-</a:t>
            </a:r>
            <a:r>
              <a:rPr lang="en-US" dirty="0"/>
              <a:t>Android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אין ברשותנו מחשבי </a:t>
            </a:r>
            <a:r>
              <a:rPr lang="en-US" dirty="0"/>
              <a:t>Mac</a:t>
            </a:r>
            <a:r>
              <a:rPr lang="he-IL" dirty="0"/>
              <a:t> או אייפונים לצרכי בדיקות לכן בשימוש ב-</a:t>
            </a:r>
            <a:r>
              <a:rPr lang="en-US" dirty="0"/>
              <a:t>React</a:t>
            </a:r>
            <a:r>
              <a:rPr lang="he-IL" dirty="0"/>
              <a:t> וב-</a:t>
            </a:r>
            <a:r>
              <a:rPr lang="en-US" dirty="0"/>
              <a:t>XCode</a:t>
            </a:r>
            <a:r>
              <a:rPr lang="he-IL" dirty="0"/>
              <a:t> ירד מהפרק.</a:t>
            </a:r>
          </a:p>
          <a:p>
            <a:pPr algn="r" rtl="1"/>
            <a:r>
              <a:rPr lang="he-IL" dirty="0"/>
              <a:t>השימוש ב-</a:t>
            </a:r>
            <a:r>
              <a:rPr lang="en-US" dirty="0"/>
              <a:t>Android Studio</a:t>
            </a:r>
            <a:r>
              <a:rPr lang="he-IL" dirty="0"/>
              <a:t> מוכר לנו מקורסים קודמים מה שמאפשר לנו להתרכז בתוצר יותר כיוון שלא נדרשת השלמת פערים בלמידת שפות אחרות ופלטפורמות נוספות.</a:t>
            </a:r>
          </a:p>
          <a:p>
            <a:pPr algn="r" rtl="1"/>
            <a:r>
              <a:rPr lang="he-IL" dirty="0"/>
              <a:t>זוהי האפשרות החינמית הטובה ביותר שמסופקת כיום לפיתוח באנדרואיד ע"י גוגל כיוון שה-</a:t>
            </a:r>
            <a:r>
              <a:rPr lang="en-US" dirty="0"/>
              <a:t>IDE</a:t>
            </a:r>
            <a:r>
              <a:rPr lang="he-IL" dirty="0"/>
              <a:t> מספק גם אימולטור וגם הרצה במכשיר המחובר למחשב בכמה צעדים מאוד פשוטים.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DED70FA-30B1-4DD7-B2C6-7BD0A766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6" y="43343"/>
            <a:ext cx="3142290" cy="17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6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9BD662-27D8-41F7-B37C-573B3523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למה הוחלט להשתמש ב-</a:t>
            </a:r>
            <a:r>
              <a:rPr lang="en-US" dirty="0"/>
              <a:t>Firebase</a:t>
            </a:r>
            <a:r>
              <a:rPr lang="he-IL" dirty="0"/>
              <a:t>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47FF99-8930-477F-9DA4-BB6D0515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אין צורך בהקמת שרת.</a:t>
            </a:r>
          </a:p>
          <a:p>
            <a:pPr algn="r" rtl="1"/>
            <a:r>
              <a:rPr lang="he-IL" dirty="0"/>
              <a:t>השימוש ב-</a:t>
            </a:r>
            <a:r>
              <a:rPr lang="en-US" dirty="0"/>
              <a:t>Firebase</a:t>
            </a:r>
            <a:r>
              <a:rPr lang="he-IL" dirty="0"/>
              <a:t> חינמי עבור הפרוייקט שלנו .</a:t>
            </a:r>
          </a:p>
          <a:p>
            <a:pPr algn="r" rtl="1"/>
            <a:r>
              <a:rPr lang="he-IL" dirty="0"/>
              <a:t>מסד נתונים מהיר יותר מכל מסד נתונים אחר.</a:t>
            </a:r>
          </a:p>
          <a:p>
            <a:pPr algn="r" rtl="1"/>
            <a:r>
              <a:rPr lang="he-IL" dirty="0"/>
              <a:t>תמיכה מובנית בשיטות אוטנטיקציה רבות:</a:t>
            </a:r>
            <a:br>
              <a:rPr lang="en-US" dirty="0"/>
            </a:br>
            <a:r>
              <a:rPr lang="he-IL" dirty="0"/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avenir lt std"/>
              </a:rPr>
              <a:t>Email &amp; Password, phone authentication, Google, Facebook, Twitter,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avenir lt std"/>
              </a:rPr>
              <a:t>Github</a:t>
            </a:r>
            <a:r>
              <a:rPr lang="en-US" b="0" i="0" dirty="0">
                <a:solidFill>
                  <a:srgbClr val="212529"/>
                </a:solidFill>
                <a:effectLst/>
                <a:latin typeface="avenir lt std"/>
              </a:rPr>
              <a:t> login</a:t>
            </a:r>
            <a:r>
              <a:rPr lang="he-IL" b="0" i="0" dirty="0">
                <a:solidFill>
                  <a:srgbClr val="212529"/>
                </a:solidFill>
                <a:effectLst/>
                <a:latin typeface="avenir lt std"/>
              </a:rPr>
              <a:t> – ועוד!</a:t>
            </a:r>
          </a:p>
          <a:p>
            <a:pPr algn="r" rtl="1"/>
            <a:r>
              <a:rPr lang="he-IL" dirty="0">
                <a:solidFill>
                  <a:srgbClr val="212529"/>
                </a:solidFill>
                <a:latin typeface="avenir lt std"/>
              </a:rPr>
              <a:t>אוטנטיקציה ב-</a:t>
            </a:r>
            <a:r>
              <a:rPr lang="en-US" dirty="0">
                <a:solidFill>
                  <a:srgbClr val="212529"/>
                </a:solidFill>
                <a:latin typeface="avenir lt std"/>
              </a:rPr>
              <a:t>Firebase</a:t>
            </a:r>
            <a:r>
              <a:rPr lang="he-IL" dirty="0">
                <a:solidFill>
                  <a:srgbClr val="212529"/>
                </a:solidFill>
                <a:latin typeface="avenir lt std"/>
              </a:rPr>
              <a:t> מבין המאובטחות בעולם (פותח ע"י גוגל)</a:t>
            </a:r>
            <a:endParaRPr lang="he-IL" dirty="0"/>
          </a:p>
          <a:p>
            <a:pPr algn="r" rtl="1"/>
            <a:r>
              <a:rPr lang="he-IL" dirty="0"/>
              <a:t>השירות מציע אחסון חינמי(עבור הפרוייקט שלנו).</a:t>
            </a:r>
          </a:p>
          <a:p>
            <a:pPr algn="r" rtl="1"/>
            <a:r>
              <a:rPr lang="en-US" dirty="0"/>
              <a:t>Realtime Database</a:t>
            </a:r>
            <a:r>
              <a:rPr lang="he-IL" dirty="0"/>
              <a:t> – המציע עדכון </a:t>
            </a:r>
            <a:r>
              <a:rPr lang="he-IL" dirty="0" err="1"/>
              <a:t>מיידי</a:t>
            </a:r>
            <a:r>
              <a:rPr lang="he-IL" dirty="0"/>
              <a:t> של המידע המוצע באפליקציה על בסיס העלאות חדשות ושינויים במסד נתונים.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B0081B2-C020-4A73-BDA0-B416CB7E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262751"/>
            <a:ext cx="1925958" cy="172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2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BEEFEF-887F-4E10-A777-887304E4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95" y="150500"/>
            <a:ext cx="9950103" cy="1507376"/>
          </a:xfrm>
        </p:spPr>
        <p:txBody>
          <a:bodyPr/>
          <a:lstStyle/>
          <a:p>
            <a:pPr algn="r" rtl="1"/>
            <a:r>
              <a:rPr lang="he-IL" dirty="0"/>
              <a:t>מבנה המסד נתונים: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69CA6D0-E91A-4A35-9A65-4053FE839F30}"/>
              </a:ext>
            </a:extLst>
          </p:cNvPr>
          <p:cNvSpPr txBox="1"/>
          <p:nvPr/>
        </p:nvSpPr>
        <p:spPr>
          <a:xfrm>
            <a:off x="202758" y="1991637"/>
            <a:ext cx="57932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משתמשים:</a:t>
            </a:r>
          </a:p>
          <a:p>
            <a:r>
              <a:rPr lang="he-IL" dirty="0"/>
              <a:t>	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B884C4C-E0E4-4544-9CAC-E550B5EC2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82" y="2314803"/>
            <a:ext cx="4268118" cy="1563072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9909E98-7841-482F-B00F-A80E11E27926}"/>
              </a:ext>
            </a:extLst>
          </p:cNvPr>
          <p:cNvSpPr txBox="1"/>
          <p:nvPr/>
        </p:nvSpPr>
        <p:spPr>
          <a:xfrm>
            <a:off x="3329007" y="4164904"/>
            <a:ext cx="2739853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עוקבים: עבור כל משתמש</a:t>
            </a:r>
          </a:p>
          <a:p>
            <a:r>
              <a:rPr lang="he-IL" dirty="0"/>
              <a:t>יש לו את העוקבים אחריו</a:t>
            </a:r>
          </a:p>
          <a:p>
            <a:r>
              <a:rPr lang="he-IL" dirty="0"/>
              <a:t>ואלו שהוא עורב אחריהם </a:t>
            </a:r>
          </a:p>
        </p:txBody>
      </p:sp>
      <p:pic>
        <p:nvPicPr>
          <p:cNvPr id="13" name="תמונה 1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2DE01BC-B25E-4167-A5F7-30F6EA1C7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83" y="2093555"/>
            <a:ext cx="3867690" cy="287695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8C9FAF62-A469-49A6-B078-FCD14E9C3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999" y="4318069"/>
            <a:ext cx="1934818" cy="19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9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78FD4964-B032-4B6B-8062-70143942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95" y="150500"/>
            <a:ext cx="9950103" cy="1507376"/>
          </a:xfrm>
        </p:spPr>
        <p:txBody>
          <a:bodyPr/>
          <a:lstStyle/>
          <a:p>
            <a:pPr algn="r" rtl="1"/>
            <a:r>
              <a:rPr lang="he-IL" dirty="0"/>
              <a:t>מבנה המסד נתונים:</a:t>
            </a:r>
          </a:p>
        </p:txBody>
      </p:sp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65127D09-2380-49A8-A465-448CEF57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481" y="2462512"/>
            <a:ext cx="4525006" cy="1590897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907279A-25D6-4852-B51A-902E2DA89DFE}"/>
              </a:ext>
            </a:extLst>
          </p:cNvPr>
          <p:cNvSpPr txBox="1"/>
          <p:nvPr/>
        </p:nvSpPr>
        <p:spPr>
          <a:xfrm>
            <a:off x="5150763" y="1749859"/>
            <a:ext cx="569046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מבנה התגובות: כל תגובה מיוצגת במסד נתונים</a:t>
            </a:r>
          </a:p>
          <a:p>
            <a:r>
              <a:rPr lang="he-IL" dirty="0"/>
              <a:t>כ-</a:t>
            </a:r>
            <a:r>
              <a:rPr lang="en-US" dirty="0"/>
              <a:t>Post ID</a:t>
            </a:r>
            <a:r>
              <a:rPr lang="he-IL" dirty="0"/>
              <a:t> המכיל את התגובה עצמה, </a:t>
            </a:r>
            <a:r>
              <a:rPr lang="en-US" dirty="0"/>
              <a:t>ID</a:t>
            </a:r>
            <a:r>
              <a:rPr lang="he-IL" dirty="0"/>
              <a:t> ייחודי וכותב התגובה.</a:t>
            </a:r>
          </a:p>
        </p:txBody>
      </p:sp>
      <p:pic>
        <p:nvPicPr>
          <p:cNvPr id="10" name="תמונה 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381FC925-F3F5-4762-A7E4-A42AB856F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3" y="2757394"/>
            <a:ext cx="3610479" cy="1343212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A984C04-16BF-4D8F-B819-DFD9A253CEE5}"/>
              </a:ext>
            </a:extLst>
          </p:cNvPr>
          <p:cNvSpPr txBox="1"/>
          <p:nvPr/>
        </p:nvSpPr>
        <p:spPr>
          <a:xfrm>
            <a:off x="769675" y="1749859"/>
            <a:ext cx="388126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מבנה של </a:t>
            </a:r>
            <a:r>
              <a:rPr lang="en-US" dirty="0"/>
              <a:t>Hashtag</a:t>
            </a:r>
            <a:r>
              <a:rPr lang="he-IL" dirty="0"/>
              <a:t>: השורש הוא </a:t>
            </a:r>
            <a:r>
              <a:rPr lang="en-US" dirty="0"/>
              <a:t>ID</a:t>
            </a:r>
            <a:r>
              <a:rPr lang="he-IL" dirty="0"/>
              <a:t> ייחודי ל-</a:t>
            </a:r>
            <a:r>
              <a:rPr lang="en-US" dirty="0"/>
              <a:t>Hashtag</a:t>
            </a:r>
            <a:r>
              <a:rPr lang="he-IL" dirty="0"/>
              <a:t> ובתוכו יש את הפוסט עליו נכתב ה-</a:t>
            </a:r>
            <a:r>
              <a:rPr lang="en-US" dirty="0"/>
              <a:t> Hashtag</a:t>
            </a:r>
            <a:r>
              <a:rPr lang="he-IL" dirty="0"/>
              <a:t> והטקסט עצמו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D71191C-BA30-4355-8628-643BC4C7B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665" y="5193466"/>
            <a:ext cx="3848637" cy="762106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4148F19-94D3-4101-9A8C-F2D3A8E03B63}"/>
              </a:ext>
            </a:extLst>
          </p:cNvPr>
          <p:cNvSpPr txBox="1"/>
          <p:nvPr/>
        </p:nvSpPr>
        <p:spPr>
          <a:xfrm>
            <a:off x="6877259" y="4196219"/>
            <a:ext cx="396397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לייקים: עבור כל פוסט יהיה תת עץ עם מחרוזת המייצגת את המשתמש שביצע לייק לפוסט.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824C97E-ABE0-483D-AE1A-13F8B70182C6}"/>
              </a:ext>
            </a:extLst>
          </p:cNvPr>
          <p:cNvSpPr txBox="1"/>
          <p:nvPr/>
        </p:nvSpPr>
        <p:spPr>
          <a:xfrm>
            <a:off x="620003" y="4260158"/>
            <a:ext cx="388126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פוסט: עבור כל פוסט יש מזהה ייחודי ובפנים ניתן לראות את התיאור, קישור לתמונה, המזהה הייחודי ושולח הפוסט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pic>
        <p:nvPicPr>
          <p:cNvPr id="17" name="תמונה 1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A9EA5B82-5744-4AF8-A797-040B7114B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03" y="5343159"/>
            <a:ext cx="4731928" cy="122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7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F97F9D15-07B2-4BAC-884B-2D7D3588C7DB}"/>
              </a:ext>
            </a:extLst>
          </p:cNvPr>
          <p:cNvSpPr txBox="1">
            <a:spLocks/>
          </p:cNvSpPr>
          <p:nvPr/>
        </p:nvSpPr>
        <p:spPr>
          <a:xfrm>
            <a:off x="1020995" y="150500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/>
              <a:t>מבנה המסד נתונים:</a:t>
            </a:r>
            <a:endParaRPr lang="he-IL" dirty="0"/>
          </a:p>
        </p:txBody>
      </p:sp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93A12B2-7011-4D11-9B9D-C0540E91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236" y="2753122"/>
            <a:ext cx="3505689" cy="1000265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78AA4BC-EB01-4FFD-886A-206EAF7D9622}"/>
              </a:ext>
            </a:extLst>
          </p:cNvPr>
          <p:cNvSpPr txBox="1"/>
          <p:nvPr/>
        </p:nvSpPr>
        <p:spPr>
          <a:xfrm>
            <a:off x="7759874" y="1734855"/>
            <a:ext cx="308140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פוסטים שמורים: כל עץ מייצג </a:t>
            </a:r>
            <a:r>
              <a:rPr lang="en-US" dirty="0"/>
              <a:t>ID</a:t>
            </a:r>
            <a:r>
              <a:rPr lang="he-IL" dirty="0"/>
              <a:t> של פוסט, ובפנים יש </a:t>
            </a:r>
            <a:r>
              <a:rPr lang="en-US" dirty="0"/>
              <a:t>ID</a:t>
            </a:r>
            <a:r>
              <a:rPr lang="he-IL" dirty="0"/>
              <a:t> של משתמש</a:t>
            </a:r>
          </a:p>
        </p:txBody>
      </p:sp>
      <p:pic>
        <p:nvPicPr>
          <p:cNvPr id="9" name="תמונה 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763B3739-D6EE-40BF-BD84-98E37BDC6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02" y="2753122"/>
            <a:ext cx="4726998" cy="1351756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127B1DC-3A35-485B-A558-96CD05A9B75A}"/>
              </a:ext>
            </a:extLst>
          </p:cNvPr>
          <p:cNvSpPr txBox="1"/>
          <p:nvPr/>
        </p:nvSpPr>
        <p:spPr>
          <a:xfrm>
            <a:off x="1350723" y="1734855"/>
            <a:ext cx="512901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קטגוריות שירות: עבור כל קטגורית שירות ישנו זוג סדור המציג את הקטגוריה הנתונה (איבר שמאלי) אל משתמש (איבר ימני)</a:t>
            </a:r>
          </a:p>
        </p:txBody>
      </p:sp>
      <p:pic>
        <p:nvPicPr>
          <p:cNvPr id="12" name="תמונה 11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B4221E9-2C27-466A-BFA1-B08A09B7F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393" y="5331355"/>
            <a:ext cx="5696745" cy="1076475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28E3639-FF9A-4DBE-85D4-01FC5F446B5B}"/>
              </a:ext>
            </a:extLst>
          </p:cNvPr>
          <p:cNvSpPr txBox="1"/>
          <p:nvPr/>
        </p:nvSpPr>
        <p:spPr>
          <a:xfrm>
            <a:off x="2974931" y="4678516"/>
            <a:ext cx="521082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ערים בהם השירות ניתן: עבור כל עיר שירות ישנו זוג סדור המציג את הקטגוריה הנתונה (איבר שמאלי) אל משתמש (איבר ימני) </a:t>
            </a:r>
          </a:p>
        </p:txBody>
      </p:sp>
    </p:spTree>
    <p:extLst>
      <p:ext uri="{BB962C8B-B14F-4D97-AF65-F5344CB8AC3E}">
        <p14:creationId xmlns:p14="http://schemas.microsoft.com/office/powerpoint/2010/main" val="281434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839D4B-6C93-4B34-A0D7-9A9238EE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:Application Flow</a:t>
            </a:r>
            <a:endParaRPr lang="he-IL" dirty="0"/>
          </a:p>
        </p:txBody>
      </p:sp>
      <p:graphicFrame>
        <p:nvGraphicFramePr>
          <p:cNvPr id="8" name="מציין מיקום תוכן 7">
            <a:extLst>
              <a:ext uri="{FF2B5EF4-FFF2-40B4-BE49-F238E27FC236}">
                <a16:creationId xmlns:a16="http://schemas.microsoft.com/office/drawing/2014/main" id="{54F828CC-164D-4239-883D-58C692058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742107"/>
              </p:ext>
            </p:extLst>
          </p:nvPr>
        </p:nvGraphicFramePr>
        <p:xfrm>
          <a:off x="4427951" y="2279738"/>
          <a:ext cx="7294694" cy="186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דיאגרמה 11">
            <a:extLst>
              <a:ext uri="{FF2B5EF4-FFF2-40B4-BE49-F238E27FC236}">
                <a16:creationId xmlns:a16="http://schemas.microsoft.com/office/drawing/2014/main" id="{B706D4B2-C15E-4C2D-ABF2-950DC2B6C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113861"/>
              </p:ext>
            </p:extLst>
          </p:nvPr>
        </p:nvGraphicFramePr>
        <p:xfrm>
          <a:off x="567846" y="4258851"/>
          <a:ext cx="4129414" cy="2899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7C4741D-A0FD-4818-AB78-F14D1C468843}"/>
              </a:ext>
            </a:extLst>
          </p:cNvPr>
          <p:cNvSpPr txBox="1"/>
          <p:nvPr/>
        </p:nvSpPr>
        <p:spPr>
          <a:xfrm>
            <a:off x="889347" y="4434214"/>
            <a:ext cx="33820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הפרגמנטים באפליקציה:</a:t>
            </a:r>
          </a:p>
        </p:txBody>
      </p:sp>
    </p:spTree>
    <p:extLst>
      <p:ext uri="{BB962C8B-B14F-4D97-AF65-F5344CB8AC3E}">
        <p14:creationId xmlns:p14="http://schemas.microsoft.com/office/powerpoint/2010/main" val="185027281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1B2F30"/>
      </a:dk2>
      <a:lt2>
        <a:srgbClr val="F0F3F3"/>
      </a:lt2>
      <a:accent1>
        <a:srgbClr val="C34D68"/>
      </a:accent1>
      <a:accent2>
        <a:srgbClr val="B13B87"/>
      </a:accent2>
      <a:accent3>
        <a:srgbClr val="BC4DC3"/>
      </a:accent3>
      <a:accent4>
        <a:srgbClr val="7B3EB3"/>
      </a:accent4>
      <a:accent5>
        <a:srgbClr val="594DC3"/>
      </a:accent5>
      <a:accent6>
        <a:srgbClr val="3B60B1"/>
      </a:accent6>
      <a:hlink>
        <a:srgbClr val="62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493</Words>
  <Application>Microsoft Office PowerPoint</Application>
  <PresentationFormat>מסך רחב</PresentationFormat>
  <Paragraphs>43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avenir lt std</vt:lpstr>
      <vt:lpstr>Avenir Next LT Pro</vt:lpstr>
      <vt:lpstr>Avenir Next LT Pro Light</vt:lpstr>
      <vt:lpstr>BlocksVTI</vt:lpstr>
      <vt:lpstr>ServoPay</vt:lpstr>
      <vt:lpstr>מצגת של PowerPoint‏</vt:lpstr>
      <vt:lpstr>למה הוחלט להשתמש ב-Android Studio?</vt:lpstr>
      <vt:lpstr>למה הוחלט להשתמש ב-Firebase?</vt:lpstr>
      <vt:lpstr>מבנה המסד נתונים:</vt:lpstr>
      <vt:lpstr>מבנה המסד נתונים:</vt:lpstr>
      <vt:lpstr>מצגת של PowerPoint‏</vt:lpstr>
      <vt:lpstr>:Application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ServoPay</dc:title>
  <dc:creator>Daniel Gimpelman</dc:creator>
  <cp:lastModifiedBy>Daniel Gimpelman</cp:lastModifiedBy>
  <cp:revision>1</cp:revision>
  <dcterms:created xsi:type="dcterms:W3CDTF">2021-08-25T08:22:46Z</dcterms:created>
  <dcterms:modified xsi:type="dcterms:W3CDTF">2021-08-26T09:21:19Z</dcterms:modified>
</cp:coreProperties>
</file>