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60" r:id="rId3"/>
    <p:sldId id="259" r:id="rId4"/>
    <p:sldId id="257" r:id="rId5"/>
    <p:sldId id="258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Gimpelman" userId="32271813ac26243f" providerId="LiveId" clId="{EB23C4B9-0113-4B3F-9BF6-515421FAF11E}"/>
    <pc:docChg chg="custSel modSld">
      <pc:chgData name="Daniel Gimpelman" userId="32271813ac26243f" providerId="LiveId" clId="{EB23C4B9-0113-4B3F-9BF6-515421FAF11E}" dt="2021-06-06T17:40:28.100" v="440" actId="20577"/>
      <pc:docMkLst>
        <pc:docMk/>
      </pc:docMkLst>
      <pc:sldChg chg="modSp mod">
        <pc:chgData name="Daniel Gimpelman" userId="32271813ac26243f" providerId="LiveId" clId="{EB23C4B9-0113-4B3F-9BF6-515421FAF11E}" dt="2021-06-06T17:32:48.562" v="92" actId="20577"/>
        <pc:sldMkLst>
          <pc:docMk/>
          <pc:sldMk cId="4265252643" sldId="257"/>
        </pc:sldMkLst>
        <pc:spChg chg="mod">
          <ac:chgData name="Daniel Gimpelman" userId="32271813ac26243f" providerId="LiveId" clId="{EB23C4B9-0113-4B3F-9BF6-515421FAF11E}" dt="2021-06-06T17:32:48.562" v="92" actId="20577"/>
          <ac:spMkLst>
            <pc:docMk/>
            <pc:sldMk cId="4265252643" sldId="257"/>
            <ac:spMk id="6" creationId="{00000000-0000-0000-0000-000000000000}"/>
          </ac:spMkLst>
        </pc:spChg>
      </pc:sldChg>
      <pc:sldChg chg="modSp mod">
        <pc:chgData name="Daniel Gimpelman" userId="32271813ac26243f" providerId="LiveId" clId="{EB23C4B9-0113-4B3F-9BF6-515421FAF11E}" dt="2021-06-06T17:33:26.891" v="100" actId="20577"/>
        <pc:sldMkLst>
          <pc:docMk/>
          <pc:sldMk cId="1083635154" sldId="258"/>
        </pc:sldMkLst>
        <pc:spChg chg="mod">
          <ac:chgData name="Daniel Gimpelman" userId="32271813ac26243f" providerId="LiveId" clId="{EB23C4B9-0113-4B3F-9BF6-515421FAF11E}" dt="2021-06-06T17:33:26.891" v="100" actId="20577"/>
          <ac:spMkLst>
            <pc:docMk/>
            <pc:sldMk cId="1083635154" sldId="258"/>
            <ac:spMk id="6" creationId="{00000000-0000-0000-0000-000000000000}"/>
          </ac:spMkLst>
        </pc:spChg>
      </pc:sldChg>
      <pc:sldChg chg="modSp mod">
        <pc:chgData name="Daniel Gimpelman" userId="32271813ac26243f" providerId="LiveId" clId="{EB23C4B9-0113-4B3F-9BF6-515421FAF11E}" dt="2021-06-06T17:31:40.054" v="56" actId="20577"/>
        <pc:sldMkLst>
          <pc:docMk/>
          <pc:sldMk cId="1953870815" sldId="259"/>
        </pc:sldMkLst>
        <pc:spChg chg="mod">
          <ac:chgData name="Daniel Gimpelman" userId="32271813ac26243f" providerId="LiveId" clId="{EB23C4B9-0113-4B3F-9BF6-515421FAF11E}" dt="2021-06-06T17:31:40.054" v="56" actId="20577"/>
          <ac:spMkLst>
            <pc:docMk/>
            <pc:sldMk cId="1953870815" sldId="259"/>
            <ac:spMk id="6" creationId="{00000000-0000-0000-0000-000000000000}"/>
          </ac:spMkLst>
        </pc:spChg>
      </pc:sldChg>
      <pc:sldChg chg="modSp mod">
        <pc:chgData name="Daniel Gimpelman" userId="32271813ac26243f" providerId="LiveId" clId="{EB23C4B9-0113-4B3F-9BF6-515421FAF11E}" dt="2021-06-06T17:31:01.187" v="40" actId="20577"/>
        <pc:sldMkLst>
          <pc:docMk/>
          <pc:sldMk cId="4062891025" sldId="260"/>
        </pc:sldMkLst>
        <pc:spChg chg="mod">
          <ac:chgData name="Daniel Gimpelman" userId="32271813ac26243f" providerId="LiveId" clId="{EB23C4B9-0113-4B3F-9BF6-515421FAF11E}" dt="2021-06-06T17:31:01.187" v="40" actId="20577"/>
          <ac:spMkLst>
            <pc:docMk/>
            <pc:sldMk cId="4062891025" sldId="260"/>
            <ac:spMk id="6" creationId="{00000000-0000-0000-0000-000000000000}"/>
          </ac:spMkLst>
        </pc:spChg>
      </pc:sldChg>
      <pc:sldChg chg="modSp mod">
        <pc:chgData name="Daniel Gimpelman" userId="32271813ac26243f" providerId="LiveId" clId="{EB23C4B9-0113-4B3F-9BF6-515421FAF11E}" dt="2021-06-06T17:33:49.013" v="103" actId="20577"/>
        <pc:sldMkLst>
          <pc:docMk/>
          <pc:sldMk cId="2640696393" sldId="262"/>
        </pc:sldMkLst>
        <pc:spChg chg="mod">
          <ac:chgData name="Daniel Gimpelman" userId="32271813ac26243f" providerId="LiveId" clId="{EB23C4B9-0113-4B3F-9BF6-515421FAF11E}" dt="2021-06-06T17:33:49.013" v="103" actId="20577"/>
          <ac:spMkLst>
            <pc:docMk/>
            <pc:sldMk cId="2640696393" sldId="262"/>
            <ac:spMk id="6" creationId="{00000000-0000-0000-0000-000000000000}"/>
          </ac:spMkLst>
        </pc:spChg>
      </pc:sldChg>
      <pc:sldChg chg="modSp mod">
        <pc:chgData name="Daniel Gimpelman" userId="32271813ac26243f" providerId="LiveId" clId="{EB23C4B9-0113-4B3F-9BF6-515421FAF11E}" dt="2021-06-06T17:34:25.095" v="134" actId="20577"/>
        <pc:sldMkLst>
          <pc:docMk/>
          <pc:sldMk cId="3487884985" sldId="263"/>
        </pc:sldMkLst>
        <pc:spChg chg="mod">
          <ac:chgData name="Daniel Gimpelman" userId="32271813ac26243f" providerId="LiveId" clId="{EB23C4B9-0113-4B3F-9BF6-515421FAF11E}" dt="2021-06-06T17:34:25.095" v="134" actId="20577"/>
          <ac:spMkLst>
            <pc:docMk/>
            <pc:sldMk cId="3487884985" sldId="263"/>
            <ac:spMk id="6" creationId="{00000000-0000-0000-0000-000000000000}"/>
          </ac:spMkLst>
        </pc:spChg>
      </pc:sldChg>
      <pc:sldChg chg="modSp mod">
        <pc:chgData name="Daniel Gimpelman" userId="32271813ac26243f" providerId="LiveId" clId="{EB23C4B9-0113-4B3F-9BF6-515421FAF11E}" dt="2021-06-06T17:36:16.958" v="265" actId="20577"/>
        <pc:sldMkLst>
          <pc:docMk/>
          <pc:sldMk cId="2210793548" sldId="264"/>
        </pc:sldMkLst>
        <pc:spChg chg="mod">
          <ac:chgData name="Daniel Gimpelman" userId="32271813ac26243f" providerId="LiveId" clId="{EB23C4B9-0113-4B3F-9BF6-515421FAF11E}" dt="2021-06-06T17:36:16.958" v="265" actId="20577"/>
          <ac:spMkLst>
            <pc:docMk/>
            <pc:sldMk cId="2210793548" sldId="264"/>
            <ac:spMk id="5" creationId="{00000000-0000-0000-0000-000000000000}"/>
          </ac:spMkLst>
        </pc:spChg>
      </pc:sldChg>
      <pc:sldChg chg="addSp modSp mod">
        <pc:chgData name="Daniel Gimpelman" userId="32271813ac26243f" providerId="LiveId" clId="{EB23C4B9-0113-4B3F-9BF6-515421FAF11E}" dt="2021-06-06T17:40:28.100" v="440" actId="20577"/>
        <pc:sldMkLst>
          <pc:docMk/>
          <pc:sldMk cId="3891695253" sldId="265"/>
        </pc:sldMkLst>
        <pc:spChg chg="add">
          <ac:chgData name="Daniel Gimpelman" userId="32271813ac26243f" providerId="LiveId" clId="{EB23C4B9-0113-4B3F-9BF6-515421FAF11E}" dt="2021-06-06T17:40:20.221" v="421" actId="11529"/>
          <ac:spMkLst>
            <pc:docMk/>
            <pc:sldMk cId="3891695253" sldId="265"/>
            <ac:spMk id="3" creationId="{3B514E06-8C2E-4CB9-ADFA-B672E5F2FF8D}"/>
          </ac:spMkLst>
        </pc:spChg>
        <pc:spChg chg="mod">
          <ac:chgData name="Daniel Gimpelman" userId="32271813ac26243f" providerId="LiveId" clId="{EB23C4B9-0113-4B3F-9BF6-515421FAF11E}" dt="2021-06-06T17:39:23.282" v="378" actId="14100"/>
          <ac:spMkLst>
            <pc:docMk/>
            <pc:sldMk cId="3891695253" sldId="265"/>
            <ac:spMk id="4" creationId="{00000000-0000-0000-0000-000000000000}"/>
          </ac:spMkLst>
        </pc:spChg>
        <pc:spChg chg="mod">
          <ac:chgData name="Daniel Gimpelman" userId="32271813ac26243f" providerId="LiveId" clId="{EB23C4B9-0113-4B3F-9BF6-515421FAF11E}" dt="2021-06-06T17:39:40.858" v="392" actId="20577"/>
          <ac:spMkLst>
            <pc:docMk/>
            <pc:sldMk cId="3891695253" sldId="265"/>
            <ac:spMk id="5" creationId="{00000000-0000-0000-0000-000000000000}"/>
          </ac:spMkLst>
        </pc:spChg>
        <pc:spChg chg="mod">
          <ac:chgData name="Daniel Gimpelman" userId="32271813ac26243f" providerId="LiveId" clId="{EB23C4B9-0113-4B3F-9BF6-515421FAF11E}" dt="2021-06-06T17:39:56.466" v="408" actId="14100"/>
          <ac:spMkLst>
            <pc:docMk/>
            <pc:sldMk cId="3891695253" sldId="265"/>
            <ac:spMk id="6" creationId="{00000000-0000-0000-0000-000000000000}"/>
          </ac:spMkLst>
        </pc:spChg>
        <pc:spChg chg="mod">
          <ac:chgData name="Daniel Gimpelman" userId="32271813ac26243f" providerId="LiveId" clId="{EB23C4B9-0113-4B3F-9BF6-515421FAF11E}" dt="2021-06-06T17:40:02.506" v="419" actId="20577"/>
          <ac:spMkLst>
            <pc:docMk/>
            <pc:sldMk cId="3891695253" sldId="265"/>
            <ac:spMk id="7" creationId="{00000000-0000-0000-0000-000000000000}"/>
          </ac:spMkLst>
        </pc:spChg>
        <pc:spChg chg="add mod">
          <ac:chgData name="Daniel Gimpelman" userId="32271813ac26243f" providerId="LiveId" clId="{EB23C4B9-0113-4B3F-9BF6-515421FAF11E}" dt="2021-06-06T17:39:05.491" v="369" actId="20577"/>
          <ac:spMkLst>
            <pc:docMk/>
            <pc:sldMk cId="3891695253" sldId="265"/>
            <ac:spMk id="13" creationId="{0FC77B59-2D48-4772-8AF5-487897048823}"/>
          </ac:spMkLst>
        </pc:spChg>
        <pc:spChg chg="mod">
          <ac:chgData name="Daniel Gimpelman" userId="32271813ac26243f" providerId="LiveId" clId="{EB23C4B9-0113-4B3F-9BF6-515421FAF11E}" dt="2021-06-06T17:40:28.100" v="440" actId="20577"/>
          <ac:spMkLst>
            <pc:docMk/>
            <pc:sldMk cId="3891695253" sldId="265"/>
            <ac:spMk id="14" creationId="{00000000-0000-0000-0000-000000000000}"/>
          </ac:spMkLst>
        </pc:spChg>
      </pc:sldChg>
      <pc:sldChg chg="modSp mod">
        <pc:chgData name="Daniel Gimpelman" userId="32271813ac26243f" providerId="LiveId" clId="{EB23C4B9-0113-4B3F-9BF6-515421FAF11E}" dt="2021-06-06T17:37:51.880" v="336" actId="20577"/>
        <pc:sldMkLst>
          <pc:docMk/>
          <pc:sldMk cId="4216731471" sldId="266"/>
        </pc:sldMkLst>
        <pc:spChg chg="mod">
          <ac:chgData name="Daniel Gimpelman" userId="32271813ac26243f" providerId="LiveId" clId="{EB23C4B9-0113-4B3F-9BF6-515421FAF11E}" dt="2021-06-06T17:36:55.919" v="270" actId="20577"/>
          <ac:spMkLst>
            <pc:docMk/>
            <pc:sldMk cId="4216731471" sldId="266"/>
            <ac:spMk id="16" creationId="{00000000-0000-0000-0000-000000000000}"/>
          </ac:spMkLst>
        </pc:spChg>
        <pc:spChg chg="mod">
          <ac:chgData name="Daniel Gimpelman" userId="32271813ac26243f" providerId="LiveId" clId="{EB23C4B9-0113-4B3F-9BF6-515421FAF11E}" dt="2021-06-06T17:37:14.925" v="306" actId="14100"/>
          <ac:spMkLst>
            <pc:docMk/>
            <pc:sldMk cId="4216731471" sldId="266"/>
            <ac:spMk id="17" creationId="{00000000-0000-0000-0000-000000000000}"/>
          </ac:spMkLst>
        </pc:spChg>
        <pc:spChg chg="mod">
          <ac:chgData name="Daniel Gimpelman" userId="32271813ac26243f" providerId="LiveId" clId="{EB23C4B9-0113-4B3F-9BF6-515421FAF11E}" dt="2021-06-06T17:37:33.369" v="320" actId="14100"/>
          <ac:spMkLst>
            <pc:docMk/>
            <pc:sldMk cId="4216731471" sldId="266"/>
            <ac:spMk id="18" creationId="{00000000-0000-0000-0000-000000000000}"/>
          </ac:spMkLst>
        </pc:spChg>
        <pc:spChg chg="mod">
          <ac:chgData name="Daniel Gimpelman" userId="32271813ac26243f" providerId="LiveId" clId="{EB23C4B9-0113-4B3F-9BF6-515421FAF11E}" dt="2021-06-06T17:37:44.442" v="332" actId="14100"/>
          <ac:spMkLst>
            <pc:docMk/>
            <pc:sldMk cId="4216731471" sldId="266"/>
            <ac:spMk id="19" creationId="{00000000-0000-0000-0000-000000000000}"/>
          </ac:spMkLst>
        </pc:spChg>
        <pc:spChg chg="mod">
          <ac:chgData name="Daniel Gimpelman" userId="32271813ac26243f" providerId="LiveId" clId="{EB23C4B9-0113-4B3F-9BF6-515421FAF11E}" dt="2021-06-06T17:37:51.880" v="336" actId="20577"/>
          <ac:spMkLst>
            <pc:docMk/>
            <pc:sldMk cId="4216731471" sldId="266"/>
            <ac:spMk id="21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A443-3523-400F-8C29-E7F811509FF9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DF25-1DC5-4493-B0A5-8B7B7EF3C2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286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A443-3523-400F-8C29-E7F811509FF9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DF25-1DC5-4493-B0A5-8B7B7EF3C2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272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A443-3523-400F-8C29-E7F811509FF9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DF25-1DC5-4493-B0A5-8B7B7EF3C2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9048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A443-3523-400F-8C29-E7F811509FF9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DF25-1DC5-4493-B0A5-8B7B7EF3C230}" type="slidenum">
              <a:rPr lang="he-IL" smtClean="0"/>
              <a:t>‹#›</a:t>
            </a:fld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2646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A443-3523-400F-8C29-E7F811509FF9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DF25-1DC5-4493-B0A5-8B7B7EF3C2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7813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A443-3523-400F-8C29-E7F811509FF9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DF25-1DC5-4493-B0A5-8B7B7EF3C2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2432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A443-3523-400F-8C29-E7F811509FF9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DF25-1DC5-4493-B0A5-8B7B7EF3C2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1767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A443-3523-400F-8C29-E7F811509FF9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DF25-1DC5-4493-B0A5-8B7B7EF3C2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7452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A443-3523-400F-8C29-E7F811509FF9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DF25-1DC5-4493-B0A5-8B7B7EF3C2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883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A443-3523-400F-8C29-E7F811509FF9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DF25-1DC5-4493-B0A5-8B7B7EF3C2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514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A443-3523-400F-8C29-E7F811509FF9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DF25-1DC5-4493-B0A5-8B7B7EF3C2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272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A443-3523-400F-8C29-E7F811509FF9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DF25-1DC5-4493-B0A5-8B7B7EF3C2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674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A443-3523-400F-8C29-E7F811509FF9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DF25-1DC5-4493-B0A5-8B7B7EF3C2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995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A443-3523-400F-8C29-E7F811509FF9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DF25-1DC5-4493-B0A5-8B7B7EF3C2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021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A443-3523-400F-8C29-E7F811509FF9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DF25-1DC5-4493-B0A5-8B7B7EF3C2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655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A443-3523-400F-8C29-E7F811509FF9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DF25-1DC5-4493-B0A5-8B7B7EF3C2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137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A443-3523-400F-8C29-E7F811509FF9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DF25-1DC5-4493-B0A5-8B7B7EF3C2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463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66FA443-3523-400F-8C29-E7F811509FF9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780DF25-1DC5-4493-B0A5-8B7B7EF3C2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468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65085" y="1677880"/>
            <a:ext cx="10322619" cy="1777012"/>
          </a:xfrm>
        </p:spPr>
        <p:txBody>
          <a:bodyPr>
            <a:noAutofit/>
          </a:bodyPr>
          <a:lstStyle/>
          <a:p>
            <a:r>
              <a:rPr lang="en-US" sz="11500" b="1" dirty="0"/>
              <a:t>Servo-PAY APP</a:t>
            </a:r>
            <a:endParaRPr lang="he-IL" sz="11500" b="1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Rinat</a:t>
            </a:r>
            <a:r>
              <a:rPr lang="en-US" dirty="0"/>
              <a:t> OZ 208935791</a:t>
            </a:r>
          </a:p>
          <a:p>
            <a:r>
              <a:rPr lang="en-US" dirty="0"/>
              <a:t>Daniel </a:t>
            </a:r>
            <a:r>
              <a:rPr lang="en-US" dirty="0" err="1"/>
              <a:t>gimplman</a:t>
            </a:r>
            <a:r>
              <a:rPr lang="en-US" dirty="0"/>
              <a:t> 312211154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93013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"/>
          <a:stretch/>
        </p:blipFill>
        <p:spPr>
          <a:xfrm>
            <a:off x="7164280" y="644695"/>
            <a:ext cx="3488924" cy="59380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464816" y="644695"/>
            <a:ext cx="851368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PROFILE-VIEW:</a:t>
            </a:r>
            <a:endParaRPr lang="he-IL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חץ ימינה 6"/>
          <p:cNvSpPr/>
          <p:nvPr/>
        </p:nvSpPr>
        <p:spPr>
          <a:xfrm rot="20173706">
            <a:off x="4199137" y="1438182"/>
            <a:ext cx="3462291" cy="24857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חץ ימינה 7"/>
          <p:cNvSpPr/>
          <p:nvPr/>
        </p:nvSpPr>
        <p:spPr>
          <a:xfrm rot="20173706">
            <a:off x="4109039" y="2101401"/>
            <a:ext cx="3462291" cy="24857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חץ ימינה 8"/>
          <p:cNvSpPr/>
          <p:nvPr/>
        </p:nvSpPr>
        <p:spPr>
          <a:xfrm rot="20173706">
            <a:off x="3708662" y="2933844"/>
            <a:ext cx="3462291" cy="24857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חץ ימינה 9"/>
          <p:cNvSpPr/>
          <p:nvPr/>
        </p:nvSpPr>
        <p:spPr>
          <a:xfrm rot="21370146">
            <a:off x="3534511" y="4115284"/>
            <a:ext cx="3462291" cy="24857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חץ ימינה 10"/>
          <p:cNvSpPr/>
          <p:nvPr/>
        </p:nvSpPr>
        <p:spPr>
          <a:xfrm rot="21132061">
            <a:off x="3594213" y="4569253"/>
            <a:ext cx="3244559" cy="329701"/>
          </a:xfrm>
          <a:prstGeom prst="rightArrow">
            <a:avLst>
              <a:gd name="adj1" fmla="val 35681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חץ ימינה 11"/>
          <p:cNvSpPr/>
          <p:nvPr/>
        </p:nvSpPr>
        <p:spPr>
          <a:xfrm rot="20836114">
            <a:off x="4456656" y="6033796"/>
            <a:ext cx="2415036" cy="20685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418492" y="2852575"/>
            <a:ext cx="14736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Address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2484140" y="2157089"/>
            <a:ext cx="14736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Name\Tag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2415274" y="3521242"/>
            <a:ext cx="126638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Provider Location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1678426" y="4216254"/>
            <a:ext cx="163211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Opening Hours</a:t>
            </a:r>
            <a:endParaRPr lang="he-IL" dirty="0"/>
          </a:p>
        </p:txBody>
      </p:sp>
      <p:sp>
        <p:nvSpPr>
          <p:cNvPr id="19" name="TextBox 18"/>
          <p:cNvSpPr txBox="1"/>
          <p:nvPr/>
        </p:nvSpPr>
        <p:spPr>
          <a:xfrm>
            <a:off x="1520003" y="4788285"/>
            <a:ext cx="20100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Contact information</a:t>
            </a:r>
            <a:endParaRPr lang="he-IL" dirty="0"/>
          </a:p>
        </p:txBody>
      </p:sp>
      <p:sp>
        <p:nvSpPr>
          <p:cNvPr id="20" name="TextBox 19"/>
          <p:cNvSpPr txBox="1"/>
          <p:nvPr/>
        </p:nvSpPr>
        <p:spPr>
          <a:xfrm>
            <a:off x="3133639" y="6230287"/>
            <a:ext cx="14736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Catalog</a:t>
            </a:r>
            <a:endParaRPr lang="he-IL" dirty="0"/>
          </a:p>
        </p:txBody>
      </p:sp>
      <p:sp>
        <p:nvSpPr>
          <p:cNvPr id="21" name="TextBox 20"/>
          <p:cNvSpPr txBox="1"/>
          <p:nvPr/>
        </p:nvSpPr>
        <p:spPr>
          <a:xfrm>
            <a:off x="1935332" y="5513637"/>
            <a:ext cx="17463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Business Card</a:t>
            </a:r>
            <a:endParaRPr lang="he-IL" dirty="0"/>
          </a:p>
        </p:txBody>
      </p:sp>
      <p:sp>
        <p:nvSpPr>
          <p:cNvPr id="22" name="חץ ימינה 21"/>
          <p:cNvSpPr/>
          <p:nvPr/>
        </p:nvSpPr>
        <p:spPr>
          <a:xfrm rot="20836114">
            <a:off x="4109489" y="5245850"/>
            <a:ext cx="2415036" cy="20685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6731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מציין מיקום תוכן 5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" t="10987" r="2229" b="87"/>
          <a:stretch/>
        </p:blipFill>
        <p:spPr>
          <a:xfrm>
            <a:off x="7131848" y="1029809"/>
            <a:ext cx="3485844" cy="459863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/>
          <p:cNvSpPr txBox="1"/>
          <p:nvPr/>
        </p:nvSpPr>
        <p:spPr>
          <a:xfrm>
            <a:off x="2121764" y="768982"/>
            <a:ext cx="4305669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/>
            <a:r>
              <a:rPr lang="en-US" sz="4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CATALOG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he-IL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4" r="355" b="5095"/>
          <a:stretch/>
        </p:blipFill>
        <p:spPr>
          <a:xfrm>
            <a:off x="2226999" y="1866898"/>
            <a:ext cx="2807285" cy="431196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10" name="מחבר חץ ישר 9"/>
          <p:cNvCxnSpPr/>
          <p:nvPr/>
        </p:nvCxnSpPr>
        <p:spPr>
          <a:xfrm flipH="1">
            <a:off x="5291091" y="2547891"/>
            <a:ext cx="1669002" cy="66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143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8105" y="157960"/>
            <a:ext cx="4804300" cy="11318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 rtl="0">
              <a:lnSpc>
                <a:spcPct val="150000"/>
              </a:lnSpc>
            </a:pPr>
            <a:r>
              <a:rPr lang="en-US" sz="2400" dirty="0"/>
              <a:t>A Costumer in need of a service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320249" y="1358289"/>
            <a:ext cx="3959442" cy="11318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 rtl="0">
              <a:lnSpc>
                <a:spcPct val="150000"/>
              </a:lnSpc>
            </a:pPr>
            <a:r>
              <a:rPr lang="en-US" sz="2400" dirty="0"/>
              <a:t>Signing into Servo-app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320249" y="2611242"/>
            <a:ext cx="4271788" cy="11318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 rtl="0">
              <a:lnSpc>
                <a:spcPct val="150000"/>
              </a:lnSpc>
            </a:pPr>
            <a:r>
              <a:rPr lang="en-US" sz="2400" dirty="0"/>
              <a:t>Selecting the desired service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58105" y="3856989"/>
            <a:ext cx="3959442" cy="58496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 rtl="0">
              <a:lnSpc>
                <a:spcPct val="150000"/>
              </a:lnSpc>
            </a:pPr>
            <a:r>
              <a:rPr lang="en-US" sz="2400" dirty="0"/>
              <a:t>Select preferences</a:t>
            </a:r>
            <a:endParaRPr lang="he-IL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160451" y="5109942"/>
            <a:ext cx="4901954" cy="11389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 rtl="0">
              <a:lnSpc>
                <a:spcPct val="150000"/>
              </a:lnSpc>
            </a:pPr>
            <a:r>
              <a:rPr lang="en-US" sz="2400" dirty="0"/>
              <a:t>Get results according to the best match </a:t>
            </a:r>
            <a:endParaRPr lang="he-IL" sz="2400" dirty="0"/>
          </a:p>
        </p:txBody>
      </p:sp>
      <p:sp>
        <p:nvSpPr>
          <p:cNvPr id="9" name="חץ למטה 8"/>
          <p:cNvSpPr/>
          <p:nvPr/>
        </p:nvSpPr>
        <p:spPr>
          <a:xfrm>
            <a:off x="4989250" y="721905"/>
            <a:ext cx="310720" cy="83344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חץ למטה 9"/>
          <p:cNvSpPr/>
          <p:nvPr/>
        </p:nvSpPr>
        <p:spPr>
          <a:xfrm>
            <a:off x="4989250" y="1994673"/>
            <a:ext cx="310720" cy="83344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חץ למטה 10"/>
          <p:cNvSpPr/>
          <p:nvPr/>
        </p:nvSpPr>
        <p:spPr>
          <a:xfrm>
            <a:off x="4989250" y="3207743"/>
            <a:ext cx="310720" cy="83344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חץ למטה 11"/>
          <p:cNvSpPr/>
          <p:nvPr/>
        </p:nvSpPr>
        <p:spPr>
          <a:xfrm>
            <a:off x="4989250" y="4435365"/>
            <a:ext cx="310720" cy="83344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8174054" y="3564794"/>
            <a:ext cx="3595456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>
                <a:solidFill>
                  <a:srgbClr val="FF0000"/>
                </a:solidFill>
              </a:rPr>
              <a:t>Planned Preferences: </a:t>
            </a:r>
          </a:p>
          <a:p>
            <a:pPr algn="l" rtl="0"/>
            <a:r>
              <a:rPr lang="en-US" dirty="0">
                <a:solidFill>
                  <a:srgbClr val="FF0000"/>
                </a:solidFill>
              </a:rPr>
              <a:t>Features of the service that are important to the customer.</a:t>
            </a:r>
          </a:p>
          <a:p>
            <a:pPr algn="l" rtl="0"/>
            <a:r>
              <a:rPr lang="en-US" dirty="0">
                <a:solidFill>
                  <a:srgbClr val="FF0000"/>
                </a:solidFill>
              </a:rPr>
              <a:t>Examples:</a:t>
            </a:r>
          </a:p>
          <a:p>
            <a:pPr algn="l" rtl="0"/>
            <a:r>
              <a:rPr lang="en-US" dirty="0">
                <a:solidFill>
                  <a:srgbClr val="FF0000"/>
                </a:solidFill>
              </a:rPr>
              <a:t>location , prices , ranks , quality, years of experience 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0FC77B59-2D48-4772-8AF5-487897048823}"/>
              </a:ext>
            </a:extLst>
          </p:cNvPr>
          <p:cNvSpPr txBox="1"/>
          <p:nvPr/>
        </p:nvSpPr>
        <p:spPr>
          <a:xfrm>
            <a:off x="194026" y="16778"/>
            <a:ext cx="2757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Workflow:</a:t>
            </a:r>
            <a:endParaRPr lang="he-I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חץ: ימינה 2">
            <a:extLst>
              <a:ext uri="{FF2B5EF4-FFF2-40B4-BE49-F238E27FC236}">
                <a16:creationId xmlns:a16="http://schemas.microsoft.com/office/drawing/2014/main" id="{3B514E06-8C2E-4CB9-ADFA-B672E5F2FF8D}"/>
              </a:ext>
            </a:extLst>
          </p:cNvPr>
          <p:cNvSpPr/>
          <p:nvPr/>
        </p:nvSpPr>
        <p:spPr>
          <a:xfrm>
            <a:off x="6358855" y="4149473"/>
            <a:ext cx="1703550" cy="261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169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7880" y="1065320"/>
            <a:ext cx="851368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IDEA:</a:t>
            </a:r>
            <a:endParaRPr lang="he-IL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2672" y="2032986"/>
            <a:ext cx="9605639" cy="334784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>
              <a:lnSpc>
                <a:spcPct val="150000"/>
              </a:lnSpc>
            </a:pPr>
            <a:r>
              <a:rPr lang="en-US" sz="2400" dirty="0"/>
              <a:t>Location-based app that recommends small businesses and service providers while maintaining ease of use, division of services provided by profession, filtering by rating or location. </a:t>
            </a:r>
          </a:p>
          <a:p>
            <a:pPr lvl="1" algn="l">
              <a:lnSpc>
                <a:spcPct val="150000"/>
              </a:lnSpc>
            </a:pPr>
            <a:r>
              <a:rPr lang="en-US" sz="2400" dirty="0"/>
              <a:t>Our app allows a client-side interface , as well as a business-side interface.</a:t>
            </a:r>
          </a:p>
          <a:p>
            <a:pPr lvl="1" algn="l">
              <a:lnSpc>
                <a:spcPct val="150000"/>
              </a:lnSpc>
            </a:pP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406289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7880" y="1065320"/>
            <a:ext cx="851368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VISION:</a:t>
            </a:r>
            <a:endParaRPr lang="he-IL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2672" y="2032986"/>
            <a:ext cx="9605639" cy="28009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>
              <a:lnSpc>
                <a:spcPct val="150000"/>
              </a:lnSpc>
            </a:pPr>
            <a:r>
              <a:rPr lang="en-US" sz="2400" dirty="0"/>
              <a:t>Our project aims to promote service giver who advertise themselves mainly over social media, and from the other side let the consumers to easily find a recommended, nearby service giver for the matter the consumer was looking for. Our main goal is to give the costumer a good service while advertising service givers. 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95387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7880" y="1065320"/>
            <a:ext cx="851368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GOALS:</a:t>
            </a:r>
            <a:endParaRPr lang="he-IL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2672" y="2032986"/>
            <a:ext cx="9605639" cy="28009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>
              <a:lnSpc>
                <a:spcPct val="150000"/>
              </a:lnSpc>
            </a:pPr>
            <a:r>
              <a:rPr lang="en-US" sz="2400" dirty="0"/>
              <a:t>• Satisfy Service providers – Our project lets service providers get consumers that they are interested in.</a:t>
            </a:r>
          </a:p>
          <a:p>
            <a:pPr lvl="1" algn="l">
              <a:lnSpc>
                <a:spcPct val="150000"/>
              </a:lnSpc>
            </a:pPr>
            <a:endParaRPr lang="en-US" sz="2400" dirty="0"/>
          </a:p>
          <a:p>
            <a:pPr lvl="1" algn="l">
              <a:lnSpc>
                <a:spcPct val="150000"/>
              </a:lnSpc>
            </a:pPr>
            <a:r>
              <a:rPr lang="en-US" sz="2400" dirty="0"/>
              <a:t>• Satisfy the Consumers – The project offers the costumers easy and intuitive way to look for a specific service provider.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4265252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7880" y="1065320"/>
            <a:ext cx="851368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FEATURES:</a:t>
            </a:r>
            <a:endParaRPr lang="he-IL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2672" y="2032986"/>
            <a:ext cx="9605639" cy="22469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>
              <a:lnSpc>
                <a:spcPct val="150000"/>
              </a:lnSpc>
            </a:pPr>
            <a:r>
              <a:rPr lang="en-US" sz="2400" dirty="0"/>
              <a:t>Features included in the release are:</a:t>
            </a:r>
          </a:p>
          <a:p>
            <a:pPr lvl="1" algn="l">
              <a:lnSpc>
                <a:spcPct val="150000"/>
              </a:lnSpc>
            </a:pPr>
            <a:r>
              <a:rPr lang="en-US" sz="2400" dirty="0"/>
              <a:t>• Dedicated advertising platform for the service provider.</a:t>
            </a:r>
          </a:p>
          <a:p>
            <a:pPr lvl="1" algn="l">
              <a:lnSpc>
                <a:spcPct val="150000"/>
              </a:lnSpc>
            </a:pPr>
            <a:r>
              <a:rPr lang="en-US" sz="2400" dirty="0"/>
              <a:t>• Intuitive user interface.</a:t>
            </a:r>
          </a:p>
          <a:p>
            <a:pPr lvl="1" algn="l">
              <a:lnSpc>
                <a:spcPct val="150000"/>
              </a:lnSpc>
            </a:pPr>
            <a:r>
              <a:rPr lang="en-US" sz="2400" dirty="0"/>
              <a:t>• Search engine dedicated to find a service giver for the consumer.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083635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67665"/>
            <a:ext cx="12191999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SERVO-APP</a:t>
            </a:r>
            <a:endParaRPr lang="he-IL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חץ למטה 1"/>
          <p:cNvSpPr/>
          <p:nvPr/>
        </p:nvSpPr>
        <p:spPr>
          <a:xfrm rot="2599143">
            <a:off x="4074851" y="1666084"/>
            <a:ext cx="417250" cy="210692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חץ למטה 4"/>
          <p:cNvSpPr/>
          <p:nvPr/>
        </p:nvSpPr>
        <p:spPr>
          <a:xfrm rot="19376945">
            <a:off x="7316681" y="1722985"/>
            <a:ext cx="417250" cy="210692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2126202" y="3742919"/>
            <a:ext cx="215727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</a:t>
            </a:r>
            <a:endParaRPr lang="he-IL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24065" y="3737291"/>
            <a:ext cx="231932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Business-Side</a:t>
            </a:r>
            <a:endParaRPr lang="he-IL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730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7880" y="1065320"/>
            <a:ext cx="851368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CLIENT-SIDE:</a:t>
            </a:r>
            <a:endParaRPr lang="he-IL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819" y="2139518"/>
            <a:ext cx="9605639" cy="279384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option to search for service giver by topic, category and in more advanced stages filtering searches for better accuracy.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 algn="l" rtl="0">
              <a:lnSpc>
                <a:spcPct val="150000"/>
              </a:lnSpc>
            </a:pPr>
            <a:endParaRPr lang="en-US" sz="2400" dirty="0"/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640696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7880" y="1065320"/>
            <a:ext cx="851368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BUSINESS-SIDE:</a:t>
            </a:r>
            <a:endParaRPr lang="he-IL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819" y="2139518"/>
            <a:ext cx="9605639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project will let the service provider to create a profile page where he will provide info about his service including general description, videos and more information to the provider desire.</a:t>
            </a:r>
          </a:p>
          <a:p>
            <a:pPr lvl="1" algn="l" rtl="0">
              <a:lnSpc>
                <a:spcPct val="150000"/>
              </a:lnSpc>
            </a:pPr>
            <a:endParaRPr lang="en-US" sz="2400" dirty="0"/>
          </a:p>
          <a:p>
            <a:pPr lvl="1" algn="l" rtl="0">
              <a:lnSpc>
                <a:spcPct val="150000"/>
              </a:lnSpc>
            </a:pPr>
            <a:endParaRPr lang="en-US" sz="2400" dirty="0"/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487884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7880" y="1065320"/>
            <a:ext cx="851368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DESIGN:</a:t>
            </a:r>
            <a:endParaRPr lang="he-IL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819" y="2139518"/>
            <a:ext cx="9605639" cy="5778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30819" y="2139518"/>
            <a:ext cx="9605639" cy="33549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UI design is going to implement a “feed” design following the lines of social media outlets.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Each service provider has a main profile that is essentially pictures that shows the quality of service, and what he can do/make/perform/etc.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There are reference to business page links, phone, location, etc.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210793548"/>
      </p:ext>
    </p:extLst>
  </p:cSld>
  <p:clrMapOvr>
    <a:masterClrMapping/>
  </p:clrMapOvr>
</p:sld>
</file>

<file path=ppt/theme/theme1.xml><?xml version="1.0" encoding="utf-8"?>
<a:theme xmlns:a="http://schemas.openxmlformats.org/drawingml/2006/main" name="טיפה">
  <a:themeElements>
    <a:clrScheme name="טיפה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טיפה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טיפה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TM04033925[[fn=טיפה]]</Template>
  <TotalTime>307</TotalTime>
  <Words>390</Words>
  <Application>Microsoft Office PowerPoint</Application>
  <PresentationFormat>מסך רחב</PresentationFormat>
  <Paragraphs>49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5" baseType="lpstr">
      <vt:lpstr>Arial</vt:lpstr>
      <vt:lpstr>Tw Cen MT</vt:lpstr>
      <vt:lpstr>טיפה</vt:lpstr>
      <vt:lpstr>Servo-PAY APP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SerVO-PAY APP</dc:title>
  <dc:creator>user</dc:creator>
  <cp:lastModifiedBy>Daniel Gimpelman</cp:lastModifiedBy>
  <cp:revision>24</cp:revision>
  <dcterms:created xsi:type="dcterms:W3CDTF">2021-06-05T11:05:45Z</dcterms:created>
  <dcterms:modified xsi:type="dcterms:W3CDTF">2021-06-06T17:40:46Z</dcterms:modified>
</cp:coreProperties>
</file>