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6" r:id="rId3"/>
    <p:sldId id="510" r:id="rId4"/>
    <p:sldId id="490" r:id="rId5"/>
    <p:sldId id="492" r:id="rId6"/>
    <p:sldId id="514" r:id="rId7"/>
    <p:sldId id="515" r:id="rId8"/>
    <p:sldId id="516" r:id="rId9"/>
    <p:sldId id="517" r:id="rId10"/>
    <p:sldId id="518" r:id="rId11"/>
    <p:sldId id="524" r:id="rId12"/>
    <p:sldId id="519" r:id="rId13"/>
    <p:sldId id="520" r:id="rId14"/>
    <p:sldId id="526" r:id="rId15"/>
    <p:sldId id="525" r:id="rId16"/>
    <p:sldId id="527" r:id="rId17"/>
    <p:sldId id="528" r:id="rId18"/>
    <p:sldId id="529" r:id="rId19"/>
    <p:sldId id="531" r:id="rId20"/>
    <p:sldId id="530" r:id="rId21"/>
    <p:sldId id="532" r:id="rId22"/>
    <p:sldId id="543" r:id="rId23"/>
    <p:sldId id="521" r:id="rId24"/>
    <p:sldId id="523" r:id="rId25"/>
    <p:sldId id="491" r:id="rId26"/>
    <p:sldId id="533" r:id="rId27"/>
    <p:sldId id="534" r:id="rId28"/>
    <p:sldId id="535" r:id="rId29"/>
    <p:sldId id="539" r:id="rId30"/>
    <p:sldId id="536" r:id="rId31"/>
    <p:sldId id="537" r:id="rId32"/>
    <p:sldId id="538" r:id="rId33"/>
    <p:sldId id="540" r:id="rId34"/>
    <p:sldId id="541" r:id="rId35"/>
    <p:sldId id="542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3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46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1952-AC28-4C8E-9A6A-8209CDAA602D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67771" y="1227134"/>
            <a:ext cx="10468667" cy="2387600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台南一中</a:t>
            </a:r>
            <a:endParaRPr lang="zh-TW" altLang="en-US" sz="2800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67771" y="1997720"/>
            <a:ext cx="1046866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 err="1"/>
              <a:t>AppServ</a:t>
            </a:r>
            <a:r>
              <a:rPr lang="zh-TW" altLang="en-US" sz="4000" b="1" dirty="0"/>
              <a:t>安裝手冊</a:t>
            </a:r>
          </a:p>
        </p:txBody>
      </p:sp>
    </p:spTree>
    <p:extLst>
      <p:ext uri="{BB962C8B-B14F-4D97-AF65-F5344CB8AC3E}">
        <p14:creationId xmlns:p14="http://schemas.microsoft.com/office/powerpoint/2010/main" val="17561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t="5310" r="1774" b="1974"/>
          <a:stretch/>
        </p:blipFill>
        <p:spPr>
          <a:xfrm>
            <a:off x="2792400" y="1769521"/>
            <a:ext cx="6929373" cy="46312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設定防火牆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404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安裝</a:t>
            </a:r>
            <a:r>
              <a:rPr lang="en-US" altLang="zh-TW" sz="4800" b="1" dirty="0" err="1"/>
              <a:t>AppServ</a:t>
            </a:r>
            <a:r>
              <a:rPr lang="en-US" altLang="zh-TW" sz="4800" b="1" dirty="0"/>
              <a:t> </a:t>
            </a:r>
            <a:r>
              <a:rPr lang="en-US" altLang="zh-TW" sz="4800" b="1" dirty="0" smtClean="0"/>
              <a:t>(6)</a:t>
            </a:r>
            <a:endParaRPr lang="en-US" altLang="zh-TW" sz="4800" b="1" dirty="0"/>
          </a:p>
        </p:txBody>
      </p:sp>
      <p:sp>
        <p:nvSpPr>
          <p:cNvPr id="6" name="矩形 5"/>
          <p:cNvSpPr/>
          <p:nvPr/>
        </p:nvSpPr>
        <p:spPr>
          <a:xfrm>
            <a:off x="6915149" y="5843588"/>
            <a:ext cx="1485901" cy="428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8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 smtClean="0"/>
              <a:t>AppServ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75389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http://127.0.0.1/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233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AppServ</a:t>
            </a:r>
            <a:endParaRPr lang="en-US" altLang="zh-TW" sz="4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71" y="1628984"/>
            <a:ext cx="8286712" cy="49289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5418" y="1562628"/>
            <a:ext cx="1813317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預設為php5</a:t>
            </a:r>
          </a:p>
        </p:txBody>
      </p:sp>
      <p:sp>
        <p:nvSpPr>
          <p:cNvPr id="7" name="矩形 6"/>
          <p:cNvSpPr/>
          <p:nvPr/>
        </p:nvSpPr>
        <p:spPr>
          <a:xfrm>
            <a:off x="7610609" y="2997357"/>
            <a:ext cx="1353087" cy="364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20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網站家</a:t>
            </a:r>
            <a:r>
              <a:rPr lang="zh-TW" altLang="en-US" sz="2400" dirty="0"/>
              <a:t>目錄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233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AppServ</a:t>
            </a:r>
            <a:endParaRPr lang="en-US" altLang="zh-TW" sz="4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18" y="1471821"/>
            <a:ext cx="7498586" cy="50289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5418" y="1471821"/>
            <a:ext cx="2469650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C:\AppServ\www</a:t>
            </a:r>
          </a:p>
        </p:txBody>
      </p:sp>
    </p:spTree>
    <p:extLst>
      <p:ext uri="{BB962C8B-B14F-4D97-AF65-F5344CB8AC3E}">
        <p14:creationId xmlns:p14="http://schemas.microsoft.com/office/powerpoint/2010/main" val="11603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2897746"/>
            <a:ext cx="5728091" cy="384159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79" y="1710348"/>
            <a:ext cx="6922203" cy="49566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index.php</a:t>
            </a:r>
            <a:endParaRPr lang="en-US" altLang="zh-TW" sz="4800" b="1" dirty="0"/>
          </a:p>
        </p:txBody>
      </p:sp>
      <p:sp>
        <p:nvSpPr>
          <p:cNvPr id="6" name="矩形 5"/>
          <p:cNvSpPr/>
          <p:nvPr/>
        </p:nvSpPr>
        <p:spPr>
          <a:xfrm>
            <a:off x="11024" y="1316694"/>
            <a:ext cx="3883435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</a:t>
            </a:r>
            <a:r>
              <a:rPr lang="en-US" altLang="zh-TW" sz="2500" dirty="0" smtClean="0"/>
              <a:t>AppServ\www\index.php</a:t>
            </a:r>
            <a:endParaRPr lang="zh-TW" altLang="en-US" sz="25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87" y="3162571"/>
            <a:ext cx="5893812" cy="35056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76377" y="4533363"/>
            <a:ext cx="912278" cy="206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3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Web</a:t>
            </a:r>
            <a:r>
              <a:rPr lang="zh-TW" altLang="en-US" sz="2400" dirty="0"/>
              <a:t>介面</a:t>
            </a:r>
            <a:r>
              <a:rPr lang="en-US" altLang="zh-TW" sz="2400" dirty="0"/>
              <a:t>-</a:t>
            </a:r>
            <a:r>
              <a:rPr lang="zh-TW" altLang="en-US" sz="2400" dirty="0"/>
              <a:t>資料庫管理工具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3690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/>
              <a:t>phpMyAdmin</a:t>
            </a:r>
            <a:endParaRPr lang="en-US" altLang="zh-TW" sz="4800" b="1" dirty="0"/>
          </a:p>
        </p:txBody>
      </p:sp>
      <p:sp>
        <p:nvSpPr>
          <p:cNvPr id="6" name="矩形 5"/>
          <p:cNvSpPr/>
          <p:nvPr/>
        </p:nvSpPr>
        <p:spPr>
          <a:xfrm>
            <a:off x="165418" y="1471821"/>
            <a:ext cx="4370812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C:\AppServ\www\phpMyAdmin</a:t>
            </a:r>
            <a:endParaRPr lang="zh-TW" altLang="en-US" sz="25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5" y="2161044"/>
            <a:ext cx="5471947" cy="4251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24" y="1315067"/>
            <a:ext cx="4510356" cy="516936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"/>
          <a:stretch/>
        </p:blipFill>
        <p:spPr>
          <a:xfrm>
            <a:off x="6891602" y="2498501"/>
            <a:ext cx="5190994" cy="28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3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9682"/>
            <a:ext cx="5728091" cy="38415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3325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/>
              <a:t>phpinfo.php</a:t>
            </a:r>
            <a:endParaRPr lang="en-US" altLang="zh-TW" sz="4800" b="1" dirty="0"/>
          </a:p>
        </p:txBody>
      </p:sp>
      <p:sp>
        <p:nvSpPr>
          <p:cNvPr id="6" name="矩形 5"/>
          <p:cNvSpPr/>
          <p:nvPr/>
        </p:nvSpPr>
        <p:spPr>
          <a:xfrm>
            <a:off x="11024" y="1316694"/>
            <a:ext cx="4182683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C:\AppServ\www\phpinfo.php</a:t>
            </a:r>
            <a:endParaRPr lang="zh-TW" altLang="en-US" sz="2500" dirty="0"/>
          </a:p>
        </p:txBody>
      </p:sp>
      <p:sp>
        <p:nvSpPr>
          <p:cNvPr id="12" name="矩形 11"/>
          <p:cNvSpPr/>
          <p:nvPr/>
        </p:nvSpPr>
        <p:spPr>
          <a:xfrm>
            <a:off x="1480808" y="3857448"/>
            <a:ext cx="912278" cy="206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17" y="2019123"/>
            <a:ext cx="4413689" cy="21842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65" y="2300781"/>
            <a:ext cx="6185635" cy="38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 smtClean="0"/>
              <a:t>AppServ</a:t>
            </a:r>
            <a:r>
              <a:rPr lang="zh-TW" altLang="en-US" sz="6000" b="1" dirty="0" smtClean="0"/>
              <a:t>設定檔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334252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1998316"/>
            <a:ext cx="7058025" cy="30956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434" y="1998316"/>
            <a:ext cx="6362700" cy="2686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3937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Apache</a:t>
            </a:r>
            <a:r>
              <a:rPr lang="zh-TW" altLang="en-US" sz="4800" b="1" dirty="0" smtClean="0"/>
              <a:t>設定檔</a:t>
            </a:r>
            <a:endParaRPr lang="en-US" altLang="zh-TW" sz="4800" b="1" dirty="0"/>
          </a:p>
        </p:txBody>
      </p:sp>
      <p:sp>
        <p:nvSpPr>
          <p:cNvPr id="6" name="矩形 5"/>
          <p:cNvSpPr/>
          <p:nvPr/>
        </p:nvSpPr>
        <p:spPr>
          <a:xfrm>
            <a:off x="165418" y="1390457"/>
            <a:ext cx="5247719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C:\AppServ\Apache24\conf\httpd.conf</a:t>
            </a:r>
            <a:endParaRPr lang="zh-TW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4634901" y="4327885"/>
            <a:ext cx="1304668" cy="218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7" y="4387532"/>
            <a:ext cx="5228018" cy="21597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890800" y="4328373"/>
            <a:ext cx="1956986" cy="21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65893" y="3962984"/>
            <a:ext cx="877308" cy="261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7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89" y="2209312"/>
            <a:ext cx="4914900" cy="24288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6626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Directory traversal attack</a:t>
            </a:r>
          </a:p>
        </p:txBody>
      </p:sp>
      <p:sp>
        <p:nvSpPr>
          <p:cNvPr id="6" name="矩形 5"/>
          <p:cNvSpPr/>
          <p:nvPr/>
        </p:nvSpPr>
        <p:spPr>
          <a:xfrm>
            <a:off x="7173790" y="171849"/>
            <a:ext cx="463639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因教學方便,故開啟網站伺服器瀏覽網站目錄功能,開啟會發生Directory traversal </a:t>
            </a:r>
            <a:r>
              <a:rPr lang="zh-TW" altLang="en-US" dirty="0" smtClean="0"/>
              <a:t>attack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如需關閉瀏覽網站目錄功能可</a:t>
            </a:r>
            <a:r>
              <a:rPr lang="zh-TW" altLang="en-US" dirty="0" smtClean="0"/>
              <a:t>至</a:t>
            </a:r>
            <a:r>
              <a:rPr lang="en-US" altLang="zh-TW" dirty="0"/>
              <a:t>C:\</a:t>
            </a:r>
            <a:r>
              <a:rPr lang="en-US" altLang="zh-TW" dirty="0" smtClean="0"/>
              <a:t>AppServ\Apache24\conf\httpd.conf</a:t>
            </a:r>
          </a:p>
          <a:p>
            <a:r>
              <a:rPr lang="zh-TW" altLang="en-US" dirty="0" smtClean="0"/>
              <a:t>修改設定，修改完後重啟</a:t>
            </a:r>
            <a:r>
              <a:rPr lang="en-US" altLang="zh-TW" dirty="0" smtClean="0"/>
              <a:t>Apache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32266" y="5843773"/>
            <a:ext cx="17901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Options </a:t>
            </a:r>
            <a:r>
              <a:rPr lang="zh-TW" altLang="en-US" b="1" dirty="0">
                <a:solidFill>
                  <a:srgbClr val="FFFF00"/>
                </a:solidFill>
              </a:rPr>
              <a:t>-Indexe</a:t>
            </a:r>
            <a:r>
              <a:rPr lang="zh-TW" altLang="en-US" b="1" dirty="0" smtClean="0">
                <a:solidFill>
                  <a:srgbClr val="FFFF00"/>
                </a:solidFill>
              </a:rPr>
              <a:t>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2279561"/>
            <a:ext cx="3504535" cy="41349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5418" y="1390457"/>
            <a:ext cx="5247719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C:\AppServ\Apache24\conf\httpd.conf</a:t>
            </a:r>
            <a:endParaRPr lang="zh-TW" altLang="en-US" sz="25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57" y="4254802"/>
            <a:ext cx="5228018" cy="2159703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9193346" y="5749466"/>
            <a:ext cx="901521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13248" y="6103927"/>
            <a:ext cx="2204983" cy="218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216508" y="3791163"/>
            <a:ext cx="901521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2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574859" y="1133342"/>
            <a:ext cx="6028023" cy="300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574859" y="4258757"/>
            <a:ext cx="6028023" cy="15109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030" name="Picture 6" descr="「windows 7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653" y="4383094"/>
            <a:ext cx="2524449" cy="12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080" y="2757753"/>
            <a:ext cx="2888790" cy="111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mysql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074" y="2683532"/>
            <a:ext cx="2119603" cy="10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「apache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322" y="1232132"/>
            <a:ext cx="2972150" cy="14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php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935" y="1547429"/>
            <a:ext cx="1520009" cy="8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5" y="1926670"/>
            <a:ext cx="7134225" cy="3552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3583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Mysql</a:t>
            </a:r>
            <a:r>
              <a:rPr lang="zh-TW" altLang="en-US" sz="4800" b="1" dirty="0" smtClean="0"/>
              <a:t>設定檔</a:t>
            </a:r>
            <a:endParaRPr lang="en-US" altLang="zh-TW" sz="4800" b="1" dirty="0"/>
          </a:p>
        </p:txBody>
      </p:sp>
      <p:sp>
        <p:nvSpPr>
          <p:cNvPr id="6" name="矩形 5"/>
          <p:cNvSpPr/>
          <p:nvPr/>
        </p:nvSpPr>
        <p:spPr>
          <a:xfrm>
            <a:off x="165418" y="1390457"/>
            <a:ext cx="3592522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C:\AppServ\MySQL\my.ini</a:t>
            </a:r>
            <a:endParaRPr lang="zh-TW" altLang="en-US" sz="2500" dirty="0"/>
          </a:p>
        </p:txBody>
      </p:sp>
      <p:sp>
        <p:nvSpPr>
          <p:cNvPr id="10" name="矩形 9"/>
          <p:cNvSpPr/>
          <p:nvPr/>
        </p:nvSpPr>
        <p:spPr>
          <a:xfrm>
            <a:off x="6890800" y="4328373"/>
            <a:ext cx="1956986" cy="21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31363" y="4546241"/>
            <a:ext cx="847443" cy="193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41" y="1867511"/>
            <a:ext cx="6638925" cy="3886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66705" y="3810611"/>
            <a:ext cx="2884868" cy="1943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1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427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Mysql</a:t>
            </a:r>
            <a:r>
              <a:rPr lang="en-US" altLang="zh-TW" sz="4800" b="1" dirty="0" smtClean="0"/>
              <a:t> </a:t>
            </a:r>
            <a:r>
              <a:rPr lang="en-US" altLang="zh-TW" sz="4800" b="1" dirty="0"/>
              <a:t>command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1461558"/>
            <a:ext cx="6640320" cy="516469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715453" y="4636393"/>
            <a:ext cx="886079" cy="206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3" y="1481679"/>
            <a:ext cx="6429375" cy="51244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5418" y="1263797"/>
            <a:ext cx="4642553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</a:t>
            </a:r>
            <a:r>
              <a:rPr lang="en-US" altLang="zh-TW" sz="2500" dirty="0" smtClean="0"/>
              <a:t>AppServ\MySQL\bin\mysql.exe</a:t>
            </a:r>
            <a:endParaRPr lang="zh-TW" altLang="en-US" sz="2500" dirty="0"/>
          </a:p>
        </p:txBody>
      </p:sp>
      <p:sp>
        <p:nvSpPr>
          <p:cNvPr id="9" name="矩形 8"/>
          <p:cNvSpPr/>
          <p:nvPr/>
        </p:nvSpPr>
        <p:spPr>
          <a:xfrm>
            <a:off x="5263903" y="1855016"/>
            <a:ext cx="433650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C:\AppServ\MySQL\bin\mysql.exe -u root -p</a:t>
            </a:r>
          </a:p>
        </p:txBody>
      </p:sp>
      <p:sp>
        <p:nvSpPr>
          <p:cNvPr id="15" name="矩形 14"/>
          <p:cNvSpPr/>
          <p:nvPr/>
        </p:nvSpPr>
        <p:spPr>
          <a:xfrm>
            <a:off x="7132770" y="4370092"/>
            <a:ext cx="1740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show databases;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3497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http://note.drx.tw/2012/12/mysql-syntax.html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427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Mysql</a:t>
            </a:r>
            <a:r>
              <a:rPr lang="en-US" altLang="zh-TW" sz="4800" b="1" dirty="0" smtClean="0"/>
              <a:t> </a:t>
            </a:r>
            <a:r>
              <a:rPr lang="en-US" altLang="zh-TW" sz="4800" b="1" dirty="0"/>
              <a:t>command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94657"/>
              </p:ext>
            </p:extLst>
          </p:nvPr>
        </p:nvGraphicFramePr>
        <p:xfrm>
          <a:off x="1461420" y="1259652"/>
          <a:ext cx="928018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096"/>
                <a:gridCol w="61830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操作功能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zh-TW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語法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建立資料庫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database 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資料庫名稱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列出所有資料庫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databases;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刪除資料庫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database 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資料庫名稱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使用資料庫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資料庫名稱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建立資料表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資料表名稱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000" dirty="0" smtClean="0"/>
                        <a:t/>
                      </a:r>
                      <a:br>
                        <a:rPr lang="zh-TW" altLang="en-US" sz="2000" dirty="0" smtClean="0"/>
                      </a:br>
                      <a:r>
                        <a:rPr lang="en-US" altLang="zh-TW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integer </a:t>
                      </a:r>
                      <a:r>
                        <a:rPr lang="en-US" altLang="zh-TW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auto_increment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primary key,</a:t>
                      </a:r>
                      <a:r>
                        <a:rPr lang="en-US" altLang="zh-TW" sz="2000" dirty="0" smtClean="0"/>
                        <a:t/>
                      </a:r>
                      <a:br>
                        <a:rPr lang="en-US" altLang="zh-TW" sz="2000" dirty="0" smtClean="0"/>
                      </a:b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char(20),</a:t>
                      </a:r>
                      <a:r>
                        <a:rPr lang="en-US" altLang="zh-TW" sz="2000" dirty="0" smtClean="0"/>
                        <a:t/>
                      </a:r>
                      <a:br>
                        <a:rPr lang="en-US" altLang="zh-TW" sz="2000" dirty="0" smtClean="0"/>
                      </a:b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char(50),</a:t>
                      </a:r>
                      <a:r>
                        <a:rPr lang="en-US" altLang="zh-TW" sz="2000" dirty="0" smtClean="0"/>
                        <a:t/>
                      </a:r>
                      <a:br>
                        <a:rPr lang="en-US" altLang="zh-TW" sz="2000" dirty="0" smtClean="0"/>
                      </a:b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char(50),</a:t>
                      </a:r>
                      <a:r>
                        <a:rPr lang="en-US" altLang="zh-TW" sz="2000" dirty="0" smtClean="0"/>
                        <a:t/>
                      </a:r>
                      <a:br>
                        <a:rPr lang="en-US" altLang="zh-TW" sz="2000" dirty="0" smtClean="0"/>
                      </a:b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messages char(50)</a:t>
                      </a:r>
                      <a:r>
                        <a:rPr lang="en-US" altLang="zh-TW" sz="2000" dirty="0" smtClean="0"/>
                        <a:t/>
                      </a:r>
                      <a:br>
                        <a:rPr lang="en-US" altLang="zh-TW" sz="2000" dirty="0" smtClean="0"/>
                      </a:b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列出資料表欄位資訊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資料表名稱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查詢所有欄位資料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資料表名稱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條件式查詢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資料表名稱 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條件式 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 </a:t>
                      </a:r>
                      <a:r>
                        <a:rPr lang="en-US" altLang="zh-TW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='5');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97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 smtClean="0"/>
              <a:t>AppServ</a:t>
            </a:r>
            <a:r>
              <a:rPr lang="zh-TW" altLang="en-US" sz="6000" b="1" dirty="0" smtClean="0"/>
              <a:t>切換</a:t>
            </a:r>
            <a:r>
              <a:rPr lang="en-US" altLang="zh-TW" sz="6000" b="1" dirty="0" smtClean="0"/>
              <a:t>PHP</a:t>
            </a:r>
            <a:r>
              <a:rPr lang="zh-TW" altLang="en-US" sz="6000" b="1" dirty="0" smtClean="0"/>
              <a:t>版本</a:t>
            </a:r>
            <a:endParaRPr lang="en-US" altLang="zh-TW" sz="6000" b="1" dirty="0" smtClean="0"/>
          </a:p>
          <a:p>
            <a:pPr algn="ctr"/>
            <a:r>
              <a:rPr lang="en-US" altLang="zh-TW" sz="6000" b="1" dirty="0" smtClean="0">
                <a:solidFill>
                  <a:srgbClr val="FFFF00"/>
                </a:solidFill>
              </a:rPr>
              <a:t>PHP5</a:t>
            </a:r>
            <a:r>
              <a:rPr lang="en-US" altLang="zh-TW" sz="6000" b="1" dirty="0" smtClean="0"/>
              <a:t> </a:t>
            </a:r>
            <a:r>
              <a:rPr lang="en-US" altLang="zh-TW" sz="6000" b="1" dirty="0" smtClean="0">
                <a:solidFill>
                  <a:srgbClr val="FFFF00"/>
                </a:solidFill>
              </a:rPr>
              <a:t>PHP7</a:t>
            </a:r>
          </a:p>
        </p:txBody>
      </p:sp>
    </p:spTree>
    <p:extLst>
      <p:ext uri="{BB962C8B-B14F-4D97-AF65-F5344CB8AC3E}">
        <p14:creationId xmlns:p14="http://schemas.microsoft.com/office/powerpoint/2010/main" val="22298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5104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PHP Version Switch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"/>
          <a:stretch/>
        </p:blipFill>
        <p:spPr>
          <a:xfrm>
            <a:off x="284476" y="2719039"/>
            <a:ext cx="4321331" cy="406490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6" y="3431143"/>
            <a:ext cx="6400800" cy="335280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127175" y="5107543"/>
            <a:ext cx="957263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5282" y="4622709"/>
            <a:ext cx="1628775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655380" y="4545056"/>
            <a:ext cx="1566863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500" dirty="0"/>
              <a:t>5 : php5</a:t>
            </a:r>
          </a:p>
          <a:p>
            <a:r>
              <a:rPr lang="zh-TW" altLang="en-US" sz="2500" dirty="0"/>
              <a:t>7 : php7</a:t>
            </a:r>
          </a:p>
        </p:txBody>
      </p:sp>
      <p:sp>
        <p:nvSpPr>
          <p:cNvPr id="10" name="矩形 9"/>
          <p:cNvSpPr/>
          <p:nvPr/>
        </p:nvSpPr>
        <p:spPr>
          <a:xfrm>
            <a:off x="1185898" y="848954"/>
            <a:ext cx="4801956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C:\AppServ\php5\extras\swver.php</a:t>
            </a:r>
            <a:endParaRPr lang="zh-TW" altLang="en-US" sz="2500" dirty="0"/>
          </a:p>
        </p:txBody>
      </p:sp>
      <p:sp>
        <p:nvSpPr>
          <p:cNvPr id="11" name="矩形 10"/>
          <p:cNvSpPr/>
          <p:nvPr/>
        </p:nvSpPr>
        <p:spPr>
          <a:xfrm>
            <a:off x="6064058" y="4837607"/>
            <a:ext cx="322105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11" y="17957"/>
            <a:ext cx="3662767" cy="34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4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http://127.0.0.1</a:t>
            </a:r>
            <a:r>
              <a:rPr lang="en-US" altLang="zh-TW" sz="2400" dirty="0" smtClean="0"/>
              <a:t>/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php7</a:t>
            </a:r>
            <a:endParaRPr lang="en-US" altLang="zh-TW" sz="4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48" y="1511045"/>
            <a:ext cx="8287952" cy="49469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07578" y="2932962"/>
            <a:ext cx="1185661" cy="325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65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/>
              <a:t>範例程式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372188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7" y="2039682"/>
            <a:ext cx="6199736" cy="48183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範例程式</a:t>
            </a:r>
            <a:endParaRPr lang="en-US" altLang="zh-TW" sz="4800" b="1" dirty="0"/>
          </a:p>
        </p:txBody>
      </p:sp>
      <p:sp>
        <p:nvSpPr>
          <p:cNvPr id="7" name="矩形 6"/>
          <p:cNvSpPr/>
          <p:nvPr/>
        </p:nvSpPr>
        <p:spPr>
          <a:xfrm>
            <a:off x="11024" y="1343025"/>
            <a:ext cx="4186724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C:\AppServ\www\demo\client</a:t>
            </a:r>
            <a:endParaRPr lang="zh-TW" altLang="en-US" sz="25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46" y="1733857"/>
            <a:ext cx="4629150" cy="2771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46" y="578384"/>
            <a:ext cx="4738714" cy="12416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24"/>
          <a:stretch/>
        </p:blipFill>
        <p:spPr>
          <a:xfrm>
            <a:off x="6907547" y="4505632"/>
            <a:ext cx="4629149" cy="2333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6960682" y="104952"/>
            <a:ext cx="468557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C:\AppServ\www\demo\client\Ch01\hello.html</a:t>
            </a:r>
          </a:p>
        </p:txBody>
      </p:sp>
    </p:spTree>
    <p:extLst>
      <p:ext uri="{BB962C8B-B14F-4D97-AF65-F5344CB8AC3E}">
        <p14:creationId xmlns:p14="http://schemas.microsoft.com/office/powerpoint/2010/main" val="371434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範例程式</a:t>
            </a:r>
            <a:endParaRPr lang="en-US" altLang="zh-TW" sz="4800" b="1" dirty="0"/>
          </a:p>
        </p:txBody>
      </p:sp>
      <p:sp>
        <p:nvSpPr>
          <p:cNvPr id="7" name="矩形 6"/>
          <p:cNvSpPr/>
          <p:nvPr/>
        </p:nvSpPr>
        <p:spPr>
          <a:xfrm>
            <a:off x="165418" y="1390457"/>
            <a:ext cx="4396909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C:\AppServ\www\demo\myPHP</a:t>
            </a:r>
            <a:endParaRPr lang="zh-TW" altLang="en-US"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1867511"/>
            <a:ext cx="6261355" cy="48596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82" y="711493"/>
            <a:ext cx="4920950" cy="14361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6960682" y="200742"/>
            <a:ext cx="48586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C:\AppServ\www\demo\myPHP\ch01\hello3.php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39448" y="1919027"/>
            <a:ext cx="643945" cy="228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82" y="2147594"/>
            <a:ext cx="4920950" cy="28925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32" y="5040130"/>
            <a:ext cx="4914900" cy="1600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6855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/>
              <a:t>範例</a:t>
            </a:r>
            <a:r>
              <a:rPr lang="zh-TW" altLang="en-US" sz="6000" b="1" dirty="0" smtClean="0"/>
              <a:t>程式</a:t>
            </a:r>
            <a:endParaRPr lang="en-US" altLang="zh-TW" sz="6000" b="1" dirty="0" smtClean="0"/>
          </a:p>
          <a:p>
            <a:pPr algn="ctr"/>
            <a:r>
              <a:rPr lang="zh-TW" altLang="en-US" sz="6000" b="1" dirty="0" smtClean="0"/>
              <a:t>資料庫連線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422733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 smtClean="0"/>
              <a:t>安裝</a:t>
            </a:r>
            <a:r>
              <a:rPr lang="en-US" altLang="zh-TW" sz="6000" b="1" dirty="0" err="1" smtClean="0"/>
              <a:t>AppServ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3433306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7" y="2047234"/>
            <a:ext cx="6810375" cy="18002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9"/>
          <a:stretch/>
        </p:blipFill>
        <p:spPr>
          <a:xfrm>
            <a:off x="165418" y="4353134"/>
            <a:ext cx="6336678" cy="2153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步驟</a:t>
            </a:r>
            <a:r>
              <a:rPr lang="en-US" altLang="zh-TW" sz="4800" b="1" dirty="0" smtClean="0"/>
              <a:t>1.</a:t>
            </a:r>
            <a:endParaRPr lang="en-US" altLang="zh-TW" sz="4800" b="1" dirty="0"/>
          </a:p>
        </p:txBody>
      </p:sp>
      <p:sp>
        <p:nvSpPr>
          <p:cNvPr id="7" name="矩形 6"/>
          <p:cNvSpPr/>
          <p:nvPr/>
        </p:nvSpPr>
        <p:spPr>
          <a:xfrm>
            <a:off x="165418" y="1390457"/>
            <a:ext cx="8703152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C:\AppServ\www\demo\myPHP\ch13\mysqli_affected_rows.php</a:t>
            </a:r>
            <a:endParaRPr lang="zh-TW" altLang="en-US" sz="25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09" y="4101632"/>
            <a:ext cx="5192583" cy="26569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56868" y="5357610"/>
            <a:ext cx="1918952" cy="270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11" y="1929423"/>
            <a:ext cx="3955759" cy="2965262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284890" y="5628067"/>
            <a:ext cx="760902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9065158" y="4765183"/>
            <a:ext cx="181873" cy="592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156094" y="5880206"/>
            <a:ext cx="483206" cy="140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9065158" y="6025373"/>
            <a:ext cx="219725" cy="4817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762137" y="6488668"/>
            <a:ext cx="8771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資料庫</a:t>
            </a:r>
          </a:p>
        </p:txBody>
      </p:sp>
      <p:sp>
        <p:nvSpPr>
          <p:cNvPr id="24" name="矩形 23"/>
          <p:cNvSpPr/>
          <p:nvPr/>
        </p:nvSpPr>
        <p:spPr>
          <a:xfrm>
            <a:off x="9322065" y="4705437"/>
            <a:ext cx="13388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資料庫連</a:t>
            </a:r>
            <a:r>
              <a:rPr lang="zh-TW" altLang="en-US" dirty="0"/>
              <a:t>線</a:t>
            </a:r>
          </a:p>
        </p:txBody>
      </p:sp>
    </p:spTree>
    <p:extLst>
      <p:ext uri="{BB962C8B-B14F-4D97-AF65-F5344CB8AC3E}">
        <p14:creationId xmlns:p14="http://schemas.microsoft.com/office/powerpoint/2010/main" val="342981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07" y="2176166"/>
            <a:ext cx="6115050" cy="4552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步驟</a:t>
            </a:r>
            <a:r>
              <a:rPr lang="en-US" altLang="zh-TW" sz="4800" b="1" dirty="0" smtClean="0"/>
              <a:t>2.</a:t>
            </a:r>
            <a:endParaRPr lang="en-US" altLang="zh-TW" sz="4800" b="1" dirty="0"/>
          </a:p>
        </p:txBody>
      </p:sp>
      <p:sp>
        <p:nvSpPr>
          <p:cNvPr id="7" name="矩形 6"/>
          <p:cNvSpPr/>
          <p:nvPr/>
        </p:nvSpPr>
        <p:spPr>
          <a:xfrm>
            <a:off x="165418" y="1390457"/>
            <a:ext cx="7290586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C:\AppServ\www\demo\myPHP\ch13\dbtools.inc.php</a:t>
            </a:r>
            <a:endParaRPr lang="zh-TW" altLang="en-US" sz="25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1" y="2176166"/>
            <a:ext cx="5655166" cy="4239148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5360628" y="4412343"/>
            <a:ext cx="1349829" cy="624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修改密碼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28182" y="3481315"/>
            <a:ext cx="1150104" cy="17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860468" y="3569457"/>
            <a:ext cx="1150104" cy="17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98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步驟</a:t>
            </a:r>
            <a:r>
              <a:rPr lang="en-US" altLang="zh-TW" sz="4800" b="1" dirty="0" smtClean="0"/>
              <a:t>3.</a:t>
            </a:r>
            <a:endParaRPr lang="en-US" altLang="zh-TW" sz="4800" b="1" dirty="0"/>
          </a:p>
        </p:txBody>
      </p:sp>
      <p:sp>
        <p:nvSpPr>
          <p:cNvPr id="7" name="矩形 6"/>
          <p:cNvSpPr/>
          <p:nvPr/>
        </p:nvSpPr>
        <p:spPr>
          <a:xfrm>
            <a:off x="165418" y="1390457"/>
            <a:ext cx="6248698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C:\AppServ\www\demo\database\product.sql</a:t>
            </a:r>
            <a:endParaRPr lang="zh-TW" altLang="en-US"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2418216"/>
            <a:ext cx="6819900" cy="29432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1"/>
          <a:stretch/>
        </p:blipFill>
        <p:spPr>
          <a:xfrm>
            <a:off x="6437240" y="2278743"/>
            <a:ext cx="5609617" cy="38990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62192" y="4584401"/>
            <a:ext cx="1124551" cy="190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3665" y="4415783"/>
            <a:ext cx="760902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0579789" y="3751217"/>
            <a:ext cx="1467068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全選複製</a:t>
            </a:r>
          </a:p>
        </p:txBody>
      </p:sp>
    </p:spTree>
    <p:extLst>
      <p:ext uri="{BB962C8B-B14F-4D97-AF65-F5344CB8AC3E}">
        <p14:creationId xmlns:p14="http://schemas.microsoft.com/office/powerpoint/2010/main" val="3171242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步驟</a:t>
            </a:r>
            <a:r>
              <a:rPr lang="en-US" altLang="zh-TW" sz="4800" b="1" dirty="0" smtClean="0"/>
              <a:t>4.</a:t>
            </a:r>
            <a:endParaRPr lang="en-US" altLang="zh-TW" sz="4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6" y="2059584"/>
            <a:ext cx="5572125" cy="45624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30" y="2269587"/>
            <a:ext cx="6694985" cy="414246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947058" y="4726828"/>
            <a:ext cx="856343" cy="696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360707" y="3043171"/>
            <a:ext cx="564093" cy="232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78660" y="3535749"/>
            <a:ext cx="4706940" cy="1887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248570" y="6002847"/>
            <a:ext cx="537029" cy="261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913040" y="2592929"/>
            <a:ext cx="508000" cy="4616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 smtClean="0"/>
              <a:t>1</a:t>
            </a:r>
            <a:endParaRPr lang="zh-TW" altLang="en-US" sz="2500" b="1" dirty="0"/>
          </a:p>
        </p:txBody>
      </p:sp>
      <p:sp>
        <p:nvSpPr>
          <p:cNvPr id="14" name="橢圓 13"/>
          <p:cNvSpPr/>
          <p:nvPr/>
        </p:nvSpPr>
        <p:spPr>
          <a:xfrm>
            <a:off x="10439355" y="3871295"/>
            <a:ext cx="508000" cy="4616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 smtClean="0"/>
              <a:t>2</a:t>
            </a:r>
            <a:endParaRPr lang="zh-TW" altLang="en-US" sz="2500" b="1" dirty="0"/>
          </a:p>
        </p:txBody>
      </p:sp>
      <p:sp>
        <p:nvSpPr>
          <p:cNvPr id="15" name="橢圓 14"/>
          <p:cNvSpPr/>
          <p:nvPr/>
        </p:nvSpPr>
        <p:spPr>
          <a:xfrm>
            <a:off x="11128783" y="6396335"/>
            <a:ext cx="508000" cy="4616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 smtClean="0"/>
              <a:t>3</a:t>
            </a:r>
            <a:endParaRPr lang="zh-TW" altLang="en-US" sz="2500" b="1" dirty="0"/>
          </a:p>
        </p:txBody>
      </p:sp>
      <p:sp>
        <p:nvSpPr>
          <p:cNvPr id="16" name="矩形 15"/>
          <p:cNvSpPr/>
          <p:nvPr/>
        </p:nvSpPr>
        <p:spPr>
          <a:xfrm>
            <a:off x="529386" y="1421091"/>
            <a:ext cx="4114524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http://127.0.0.1/phpmyadmin</a:t>
            </a:r>
            <a:endParaRPr lang="zh-TW" altLang="en-US" sz="2500" dirty="0"/>
          </a:p>
        </p:txBody>
      </p:sp>
      <p:sp>
        <p:nvSpPr>
          <p:cNvPr id="17" name="矩形 16"/>
          <p:cNvSpPr/>
          <p:nvPr/>
        </p:nvSpPr>
        <p:spPr>
          <a:xfrm>
            <a:off x="10169715" y="4384100"/>
            <a:ext cx="825867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 smtClean="0"/>
              <a:t>貼上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10752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步驟</a:t>
            </a:r>
            <a:r>
              <a:rPr lang="en-US" altLang="zh-TW" sz="4800" b="1" dirty="0" smtClean="0"/>
              <a:t>5.</a:t>
            </a:r>
            <a:endParaRPr lang="en-US" altLang="zh-TW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9682"/>
            <a:ext cx="6371005" cy="39490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20" y="2735141"/>
            <a:ext cx="6364152" cy="39490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0537" y="2372217"/>
            <a:ext cx="188687" cy="21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14497" y="4749492"/>
            <a:ext cx="623599" cy="242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5120036" y="4231442"/>
            <a:ext cx="856343" cy="696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97" y="1214048"/>
            <a:ext cx="6377503" cy="31683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82695" y="3893894"/>
            <a:ext cx="740378" cy="162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55982" y="3455031"/>
            <a:ext cx="508000" cy="4616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 smtClean="0"/>
              <a:t>1</a:t>
            </a:r>
            <a:endParaRPr lang="zh-TW" altLang="en-US" sz="2500" b="1" dirty="0"/>
          </a:p>
        </p:txBody>
      </p:sp>
      <p:sp>
        <p:nvSpPr>
          <p:cNvPr id="16" name="橢圓 15"/>
          <p:cNvSpPr/>
          <p:nvPr/>
        </p:nvSpPr>
        <p:spPr>
          <a:xfrm>
            <a:off x="6455982" y="4984765"/>
            <a:ext cx="508000" cy="4616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 smtClean="0"/>
              <a:t>2</a:t>
            </a:r>
            <a:endParaRPr lang="zh-TW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144775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範例程式</a:t>
            </a:r>
            <a:endParaRPr lang="en-US" altLang="zh-TW" sz="4800" b="1" dirty="0"/>
          </a:p>
        </p:txBody>
      </p:sp>
      <p:sp>
        <p:nvSpPr>
          <p:cNvPr id="6" name="矩形 5"/>
          <p:cNvSpPr/>
          <p:nvPr/>
        </p:nvSpPr>
        <p:spPr>
          <a:xfrm>
            <a:off x="165418" y="2422441"/>
            <a:ext cx="8938216" cy="43242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/>
              <a:t>http://127.0.0.1/demo/myPHP/ch13/mysqli_affected_rows.php</a:t>
            </a:r>
          </a:p>
          <a:p>
            <a:r>
              <a:rPr lang="en-US" altLang="zh-TW" sz="2500" dirty="0"/>
              <a:t>http://127.0.0.1/demo/myPHP/ch13/mysqli_fetch_array_01.php</a:t>
            </a:r>
          </a:p>
          <a:p>
            <a:r>
              <a:rPr lang="en-US" altLang="zh-TW" sz="2500" dirty="0"/>
              <a:t>http://127.0.0.1/demo/myPHP/ch13/mysqli_fetch_array_02.php</a:t>
            </a:r>
          </a:p>
          <a:p>
            <a:r>
              <a:rPr lang="en-US" altLang="zh-TW" sz="2500" dirty="0"/>
              <a:t>http://127.0.0.1/demo/myPHP/ch13/mysqli_fetch_array_03.php</a:t>
            </a:r>
          </a:p>
          <a:p>
            <a:r>
              <a:rPr lang="en-US" altLang="zh-TW" sz="2500" dirty="0"/>
              <a:t>http://127.0.0.1/demo/myPHP/ch13/mysqli_fetch_assoc.php</a:t>
            </a:r>
          </a:p>
          <a:p>
            <a:r>
              <a:rPr lang="en-US" altLang="zh-TW" sz="2500" dirty="0"/>
              <a:t>http://127.0.0.1/demo/myPHP/ch13/mysqli_fetch_field.php</a:t>
            </a:r>
          </a:p>
          <a:p>
            <a:r>
              <a:rPr lang="en-US" altLang="zh-TW" sz="2500" dirty="0"/>
              <a:t>http://127.0.0.1/demo/myPHP/ch13/mysqli_fetch_field_direct.php</a:t>
            </a:r>
          </a:p>
          <a:p>
            <a:r>
              <a:rPr lang="en-US" altLang="zh-TW" sz="2500" dirty="0"/>
              <a:t>http://127.0.0.1/demo/myPHP/ch13/mysqli_fetch_object.php</a:t>
            </a:r>
          </a:p>
          <a:p>
            <a:r>
              <a:rPr lang="en-US" altLang="zh-TW" sz="2500" dirty="0"/>
              <a:t>http://127.0.0.1/demo/myPHP/ch13/mysqli_fetch_row.php</a:t>
            </a:r>
          </a:p>
          <a:p>
            <a:r>
              <a:rPr lang="en-US" altLang="zh-TW" sz="2500" dirty="0"/>
              <a:t>http://127.0.0.1/demo/myPHP/ch13/mysqli_num_rows.php</a:t>
            </a:r>
          </a:p>
          <a:p>
            <a:r>
              <a:rPr lang="en-US" altLang="zh-TW" sz="2500" dirty="0"/>
              <a:t>http://127.0.0.1/demo/myPHP/ch13/show_record.php</a:t>
            </a:r>
            <a:endParaRPr lang="zh-TW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165418" y="1698376"/>
            <a:ext cx="6139822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 smtClean="0"/>
              <a:t>完成以上步驟後以下</a:t>
            </a:r>
            <a:r>
              <a:rPr lang="en-US" altLang="zh-TW" sz="2500" dirty="0" err="1" smtClean="0"/>
              <a:t>php</a:t>
            </a:r>
            <a:r>
              <a:rPr lang="zh-TW" altLang="en-US" sz="2500" dirty="0" smtClean="0"/>
              <a:t>即可連線至資料庫</a:t>
            </a:r>
            <a:endParaRPr lang="zh-TW" altLang="en-US" sz="25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9" y="17957"/>
            <a:ext cx="5524500" cy="25336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58968" y="5823372"/>
            <a:ext cx="277769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其餘無法連線料庫之php，亦可依照步驟1~5匯入資料庫</a:t>
            </a:r>
          </a:p>
        </p:txBody>
      </p:sp>
    </p:spTree>
    <p:extLst>
      <p:ext uri="{BB962C8B-B14F-4D97-AF65-F5344CB8AC3E}">
        <p14:creationId xmlns:p14="http://schemas.microsoft.com/office/powerpoint/2010/main" val="66412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90" y="1430403"/>
            <a:ext cx="7502558" cy="52117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https://www.appserv.org/en/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975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下載</a:t>
            </a:r>
            <a:r>
              <a:rPr lang="en-US" altLang="zh-TW" sz="4800" b="1" dirty="0" err="1"/>
              <a:t>AppServ</a:t>
            </a:r>
            <a:r>
              <a:rPr lang="en-US" altLang="zh-TW" sz="4800" b="1" dirty="0"/>
              <a:t> </a:t>
            </a:r>
            <a:r>
              <a:rPr lang="en-US" altLang="zh-TW" sz="4800" b="1" dirty="0" smtClean="0"/>
              <a:t>8.6.0</a:t>
            </a:r>
            <a:endParaRPr lang="en-US" altLang="zh-TW" sz="4800" b="1" dirty="0"/>
          </a:p>
        </p:txBody>
      </p:sp>
      <p:sp>
        <p:nvSpPr>
          <p:cNvPr id="3" name="矩形 2"/>
          <p:cNvSpPr/>
          <p:nvPr/>
        </p:nvSpPr>
        <p:spPr>
          <a:xfrm>
            <a:off x="478569" y="1430403"/>
            <a:ext cx="296471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500" dirty="0" smtClean="0"/>
              <a:t>Apache </a:t>
            </a:r>
            <a:r>
              <a:rPr lang="zh-TW" altLang="en-US" sz="2500" dirty="0"/>
              <a:t>2.4.</a:t>
            </a:r>
            <a:r>
              <a:rPr lang="zh-TW" altLang="en-US" sz="2500" dirty="0" smtClean="0"/>
              <a:t>25</a:t>
            </a:r>
            <a:endParaRPr lang="zh-TW" alt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500" dirty="0"/>
              <a:t>PHP 5.6.</a:t>
            </a:r>
            <a:r>
              <a:rPr lang="zh-TW" altLang="en-US" sz="2500" dirty="0" smtClean="0"/>
              <a:t>30</a:t>
            </a:r>
            <a:endParaRPr lang="zh-TW" alt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500" dirty="0"/>
              <a:t>PHP 7.1.</a:t>
            </a:r>
            <a:r>
              <a:rPr lang="zh-TW" altLang="en-US" sz="2500" dirty="0" smtClean="0"/>
              <a:t>1</a:t>
            </a:r>
            <a:endParaRPr lang="zh-TW" alt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500" dirty="0"/>
              <a:t>MySQL 5.7.</a:t>
            </a:r>
            <a:r>
              <a:rPr lang="zh-TW" altLang="en-US" sz="2500" dirty="0" smtClean="0"/>
              <a:t>17</a:t>
            </a:r>
            <a:endParaRPr lang="zh-TW" alt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500" dirty="0"/>
              <a:t>phpMyAdmin 4.6.</a:t>
            </a:r>
            <a:r>
              <a:rPr lang="zh-TW" altLang="en-US" sz="2500" dirty="0" smtClean="0"/>
              <a:t>6</a:t>
            </a: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381396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404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安裝</a:t>
            </a:r>
            <a:r>
              <a:rPr lang="en-US" altLang="zh-TW" sz="4800" b="1" dirty="0" err="1" smtClean="0"/>
              <a:t>AppServ</a:t>
            </a:r>
            <a:r>
              <a:rPr lang="en-US" altLang="zh-TW" sz="4800" b="1" dirty="0" smtClean="0"/>
              <a:t> (1)</a:t>
            </a:r>
            <a:endParaRPr lang="en-US" altLang="zh-TW" sz="4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t="3137" r="2412" b="4271"/>
          <a:stretch/>
        </p:blipFill>
        <p:spPr>
          <a:xfrm>
            <a:off x="2550018" y="1525953"/>
            <a:ext cx="6373750" cy="49222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15113" y="5929313"/>
            <a:ext cx="1157287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09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2400" dirty="0"/>
              <a:t>安裝</a:t>
            </a:r>
            <a:r>
              <a:rPr lang="en-US" altLang="zh-TW" sz="2400" dirty="0" err="1"/>
              <a:t>AppServ</a:t>
            </a:r>
            <a:r>
              <a:rPr lang="zh-TW" altLang="en-US" sz="2400" dirty="0"/>
              <a:t>過程將會安裝</a:t>
            </a:r>
            <a:r>
              <a:rPr lang="en-US" altLang="zh-TW" sz="2400" dirty="0"/>
              <a:t>Microsoft Visual C++ 2012 Redistributable </a:t>
            </a:r>
            <a:r>
              <a:rPr lang="en-US" altLang="zh-TW" sz="2400" dirty="0" smtClean="0"/>
              <a:t>Package (x86)</a:t>
            </a:r>
            <a:r>
              <a:rPr lang="zh-TW" altLang="en-US" sz="2400" dirty="0" smtClean="0"/>
              <a:t>套件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404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安裝</a:t>
            </a:r>
            <a:r>
              <a:rPr lang="en-US" altLang="zh-TW" sz="4800" b="1" dirty="0" err="1"/>
              <a:t>AppServ</a:t>
            </a:r>
            <a:r>
              <a:rPr lang="en-US" altLang="zh-TW" sz="4800" b="1" dirty="0"/>
              <a:t> (2)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" t="4631" r="2967" b="3165"/>
          <a:stretch/>
        </p:blipFill>
        <p:spPr>
          <a:xfrm>
            <a:off x="3013657" y="1628984"/>
            <a:ext cx="6323526" cy="48629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86588" y="5414963"/>
            <a:ext cx="1157287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72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2400" dirty="0"/>
              <a:t>安裝</a:t>
            </a:r>
            <a:r>
              <a:rPr lang="en-US" altLang="zh-TW" sz="2400" dirty="0" err="1"/>
              <a:t>AppServ</a:t>
            </a:r>
            <a:r>
              <a:rPr lang="zh-TW" altLang="en-US" sz="2400" dirty="0"/>
              <a:t>過程將會安裝</a:t>
            </a:r>
            <a:r>
              <a:rPr lang="en-US" altLang="zh-TW" sz="2400" dirty="0"/>
              <a:t>Microsoft Visual C++ </a:t>
            </a:r>
            <a:r>
              <a:rPr lang="en-US" altLang="zh-TW" sz="2400" dirty="0" smtClean="0"/>
              <a:t>2015 </a:t>
            </a:r>
            <a:r>
              <a:rPr lang="en-US" altLang="zh-TW" sz="2400" dirty="0"/>
              <a:t>Redistributable </a:t>
            </a:r>
            <a:r>
              <a:rPr lang="en-US" altLang="zh-TW" sz="2400" dirty="0" smtClean="0"/>
              <a:t>Package (x86)</a:t>
            </a:r>
            <a:r>
              <a:rPr lang="zh-TW" altLang="en-US" sz="2400" dirty="0" smtClean="0"/>
              <a:t>套件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404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安裝</a:t>
            </a:r>
            <a:r>
              <a:rPr lang="en-US" altLang="zh-TW" sz="4800" b="1" dirty="0" err="1"/>
              <a:t>AppServ</a:t>
            </a:r>
            <a:r>
              <a:rPr lang="en-US" altLang="zh-TW" sz="4800" b="1" dirty="0"/>
              <a:t> </a:t>
            </a:r>
            <a:r>
              <a:rPr lang="en-US" altLang="zh-TW" sz="4800" b="1" dirty="0" smtClean="0"/>
              <a:t>(3)</a:t>
            </a:r>
            <a:endParaRPr lang="en-US" altLang="zh-TW" sz="4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3189" r="2000" b="2692"/>
          <a:stretch/>
        </p:blipFill>
        <p:spPr>
          <a:xfrm>
            <a:off x="2704564" y="1628984"/>
            <a:ext cx="5962918" cy="45893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43651" y="5186363"/>
            <a:ext cx="1157287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0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設定</a:t>
            </a:r>
            <a:r>
              <a:rPr lang="en-US" altLang="zh-TW" sz="2400" dirty="0" err="1" smtClean="0"/>
              <a:t>Myslq</a:t>
            </a:r>
            <a:r>
              <a:rPr lang="zh-TW" altLang="en-US" sz="2400" dirty="0" smtClean="0"/>
              <a:t>密碼，需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8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個</a:t>
            </a:r>
            <a:r>
              <a:rPr lang="zh-TW" altLang="en-US" sz="2400" dirty="0" smtClean="0"/>
              <a:t>字元以上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404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安裝</a:t>
            </a:r>
            <a:r>
              <a:rPr lang="en-US" altLang="zh-TW" sz="4800" b="1" dirty="0" err="1"/>
              <a:t>AppServ</a:t>
            </a:r>
            <a:r>
              <a:rPr lang="en-US" altLang="zh-TW" sz="4800" b="1" dirty="0"/>
              <a:t> </a:t>
            </a:r>
            <a:r>
              <a:rPr lang="en-US" altLang="zh-TW" sz="4800" b="1" dirty="0" smtClean="0"/>
              <a:t>(4)</a:t>
            </a:r>
            <a:endParaRPr lang="en-US" altLang="zh-TW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2959" r="2686" b="2460"/>
          <a:stretch/>
        </p:blipFill>
        <p:spPr>
          <a:xfrm>
            <a:off x="2804497" y="1628984"/>
            <a:ext cx="6378072" cy="49222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58012" y="6072188"/>
            <a:ext cx="1014413" cy="328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67087" y="3109913"/>
            <a:ext cx="2490788" cy="1162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安裝完成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404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安裝</a:t>
            </a:r>
            <a:r>
              <a:rPr lang="en-US" altLang="zh-TW" sz="4800" b="1" dirty="0" err="1"/>
              <a:t>AppServ</a:t>
            </a:r>
            <a:r>
              <a:rPr lang="en-US" altLang="zh-TW" sz="4800" b="1" dirty="0"/>
              <a:t> </a:t>
            </a:r>
            <a:r>
              <a:rPr lang="en-US" altLang="zh-TW" sz="4800" b="1" dirty="0" smtClean="0"/>
              <a:t>(5)</a:t>
            </a:r>
            <a:endParaRPr lang="en-US" altLang="zh-TW" sz="4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4064" r="1649" b="4507"/>
          <a:stretch/>
        </p:blipFill>
        <p:spPr>
          <a:xfrm>
            <a:off x="2524258" y="1468190"/>
            <a:ext cx="6576255" cy="50613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00849" y="6072188"/>
            <a:ext cx="1014413" cy="328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94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507</Words>
  <Application>Microsoft Office PowerPoint</Application>
  <PresentationFormat>寬螢幕</PresentationFormat>
  <Paragraphs>121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Office 佈景主題</vt:lpstr>
      <vt:lpstr>台南一中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攻擊你電腦的駭客技術 別以為使用最新的windows 10就不會被駭 駭客是如何製作惡意程式的密技大公開</dc:title>
  <dc:creator>ksu</dc:creator>
  <cp:lastModifiedBy>BREAKALLCTF{Letmeseesee}</cp:lastModifiedBy>
  <cp:revision>882</cp:revision>
  <dcterms:created xsi:type="dcterms:W3CDTF">2017-03-24T04:26:28Z</dcterms:created>
  <dcterms:modified xsi:type="dcterms:W3CDTF">2018-10-30T00:49:46Z</dcterms:modified>
</cp:coreProperties>
</file>