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39E9-7360-426B-B6E8-F0160594840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9B29-8364-4154-A86C-6A7703A3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8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快速學習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4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Type[</a:t>
            </a:r>
            <a:r>
              <a:rPr lang="zh-TW" altLang="en-US" dirty="0" smtClean="0"/>
              <a:t>資料型態</a:t>
            </a:r>
            <a:r>
              <a:rPr lang="en-US" altLang="zh-TW" dirty="0" smtClean="0"/>
              <a:t>]</a:t>
            </a:r>
            <a:r>
              <a:rPr lang="zh-TW" altLang="en-US" dirty="0" smtClean="0"/>
              <a:t>及其運算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1666528" cy="6766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5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1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標準函示庫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第三方套件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</Words>
  <Application>Microsoft Office PowerPoint</Application>
  <PresentationFormat>如螢幕大小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快速學習Python</vt:lpstr>
      <vt:lpstr>學習環境</vt:lpstr>
      <vt:lpstr>Data Type[資料型態]及其運算</vt:lpstr>
      <vt:lpstr>流程</vt:lpstr>
      <vt:lpstr>函式</vt:lpstr>
      <vt:lpstr>標準函示庫</vt:lpstr>
      <vt:lpstr>第三方套件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快速學習Python</dc:title>
  <dc:creator>I5302</dc:creator>
  <cp:lastModifiedBy>I5302</cp:lastModifiedBy>
  <cp:revision>2</cp:revision>
  <dcterms:created xsi:type="dcterms:W3CDTF">2018-12-12T01:59:28Z</dcterms:created>
  <dcterms:modified xsi:type="dcterms:W3CDTF">2018-12-12T03:57:54Z</dcterms:modified>
</cp:coreProperties>
</file>