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2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6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8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53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3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3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B20D-C8E0-45FB-9AD8-1013F80F21C5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B895-8D23-4C38-BA92-8B2733498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20181123</a:t>
            </a:r>
            <a:br>
              <a:rPr lang="en-US" altLang="zh-TW" dirty="0" smtClean="0"/>
            </a:br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Client:html5/css3/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Server:PHP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11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" y="1124744"/>
            <a:ext cx="8656284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8016213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39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5468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12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560840" cy="631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5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66"/>
          <a:stretch/>
        </p:blipFill>
        <p:spPr bwMode="auto">
          <a:xfrm>
            <a:off x="899592" y="190500"/>
            <a:ext cx="7441324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7"/>
          <a:stretch/>
        </p:blipFill>
        <p:spPr bwMode="auto">
          <a:xfrm>
            <a:off x="539552" y="381000"/>
            <a:ext cx="793005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7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1944216" cy="68229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/>
          <a:stretch/>
        </p:blipFill>
        <p:spPr bwMode="auto">
          <a:xfrm>
            <a:off x="611560" y="1451476"/>
            <a:ext cx="7822601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989409"/>
            <a:ext cx="688624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http://172.20.164.50/</a:t>
            </a:r>
            <a:r>
              <a:rPr lang="en-US" altLang="zh-TW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dashboard/</a:t>
            </a:r>
            <a:r>
              <a:rPr lang="en-US" altLang="zh-TW" sz="2800" dirty="0" smtClean="0"/>
              <a:t>phpinfo.php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323422" y="3789039"/>
            <a:ext cx="727814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C:\xampp\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htdocs</a:t>
            </a:r>
            <a:r>
              <a:rPr lang="en-US" altLang="zh-TW" sz="3200" dirty="0" smtClean="0"/>
              <a:t>\</a:t>
            </a:r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dashboard\</a:t>
            </a:r>
            <a:r>
              <a:rPr lang="en-US" altLang="zh-TW" sz="3200" dirty="0" smtClean="0"/>
              <a:t>phpinfo.php</a:t>
            </a:r>
            <a:endParaRPr lang="zh-TW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400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6632"/>
            <a:ext cx="1691680" cy="6480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44408" cy="463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764704"/>
            <a:ext cx="7579704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http://172.20.164.50/</a:t>
            </a:r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US" altLang="zh-TW" sz="3200" dirty="0" smtClean="0"/>
              <a:t>/index.html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23422" y="3789039"/>
            <a:ext cx="7136505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C:\xampp\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htdocs</a:t>
            </a:r>
            <a:r>
              <a:rPr lang="en-US" altLang="zh-TW" sz="3200" dirty="0" smtClean="0"/>
              <a:t>\</a:t>
            </a:r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dashboard\</a:t>
            </a:r>
            <a:r>
              <a:rPr lang="en-US" altLang="zh-TW" sz="3200" dirty="0"/>
              <a:t>i</a:t>
            </a:r>
            <a:r>
              <a:rPr lang="en-US" altLang="zh-TW" sz="3200" dirty="0" smtClean="0"/>
              <a:t>ndex.html</a:t>
            </a:r>
            <a:endParaRPr lang="zh-TW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1718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4" y="1600200"/>
            <a:ext cx="81720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124744"/>
            <a:ext cx="789025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33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</Words>
  <Application>Microsoft Office PowerPoint</Application>
  <PresentationFormat>如螢幕大小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20181123 web</vt:lpstr>
      <vt:lpstr>PowerPoint 簡報</vt:lpstr>
      <vt:lpstr>PowerPoint 簡報</vt:lpstr>
      <vt:lpstr>PowerPoint 簡報</vt:lpstr>
      <vt:lpstr>PowerPoint 簡報</vt:lpstr>
      <vt:lpstr>server</vt:lpstr>
      <vt:lpstr>client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6</cp:revision>
  <dcterms:created xsi:type="dcterms:W3CDTF">2018-11-23T05:37:41Z</dcterms:created>
  <dcterms:modified xsi:type="dcterms:W3CDTF">2018-11-23T08:29:48Z</dcterms:modified>
</cp:coreProperties>
</file>