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D5D"/>
    <a:srgbClr val="47A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98" y="-1"/>
            <a:ext cx="9255396" cy="6941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918" y="3708460"/>
            <a:ext cx="7772400" cy="1033502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718" y="4757320"/>
            <a:ext cx="6400800" cy="82838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2318" y="6356350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MOT-logo-fin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59" y="285521"/>
            <a:ext cx="5441118" cy="39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imag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276909" y="763858"/>
            <a:ext cx="9052610" cy="4091754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55656"/>
            <a:ext cx="7772400" cy="777778"/>
          </a:xfrm>
        </p:spPr>
        <p:txBody>
          <a:bodyPr anchor="b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2530"/>
            <a:ext cx="7772400" cy="59716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9520"/>
            <a:ext cx="7772401" cy="336609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55656"/>
            <a:ext cx="7772400" cy="777778"/>
          </a:xfrm>
        </p:spPr>
        <p:txBody>
          <a:bodyPr anchor="b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2530"/>
            <a:ext cx="7772400" cy="59716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65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616" y="1600200"/>
            <a:ext cx="3945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47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471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634" y="1535113"/>
            <a:ext cx="39105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8634" y="2174875"/>
            <a:ext cx="39105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5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29230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564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9230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EABA-D9BC-E147-9F09-F26C78E70A7E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9FC0-2CE3-A442-8D54-9F1C440C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219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219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41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fld id="{D948EABA-D9BC-E147-9F09-F26C78E70A7E}" type="datetimeFigureOut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2744" y="6356350"/>
            <a:ext cx="25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8010" y="6356350"/>
            <a:ext cx="104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fld id="{55AF9FC0-2CE3-A442-8D54-9F1C440C2E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T-powerpoint-template-options_Content-2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14" y="0"/>
            <a:ext cx="40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47A141"/>
          </a:solidFill>
          <a:latin typeface="Avenir Light"/>
          <a:ea typeface="+mj-ea"/>
          <a:cs typeface="Aveni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47A141"/>
        </a:buClr>
        <a:buFont typeface="Arial"/>
        <a:buChar char="•"/>
        <a:defRPr sz="3200" kern="1200">
          <a:solidFill>
            <a:srgbClr val="545D5D"/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47A141"/>
        </a:buClr>
        <a:buFont typeface="Wingdings" charset="2"/>
        <a:buChar char="§"/>
        <a:defRPr sz="2800" kern="1200">
          <a:solidFill>
            <a:srgbClr val="545D5D"/>
          </a:solidFill>
          <a:latin typeface="Avenir Light"/>
          <a:ea typeface="+mn-ea"/>
          <a:cs typeface="Avenir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47A141"/>
        </a:buClr>
        <a:buFont typeface="Courier New"/>
        <a:buChar char="o"/>
        <a:defRPr sz="2400" kern="1200">
          <a:solidFill>
            <a:srgbClr val="545D5D"/>
          </a:solidFill>
          <a:latin typeface="Avenir Light"/>
          <a:ea typeface="+mn-ea"/>
          <a:cs typeface="Avenir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47A141"/>
        </a:buClr>
        <a:buFont typeface="Arial"/>
        <a:buChar char="–"/>
        <a:defRPr sz="2000" kern="1200">
          <a:solidFill>
            <a:srgbClr val="545D5D"/>
          </a:solidFill>
          <a:latin typeface="Avenir Light"/>
          <a:ea typeface="+mn-ea"/>
          <a:cs typeface="Avenir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47A141"/>
        </a:buClr>
        <a:buFont typeface="Arial"/>
        <a:buChar char="»"/>
        <a:defRPr sz="2000" kern="1200">
          <a:solidFill>
            <a:srgbClr val="545D5D"/>
          </a:solidFill>
          <a:latin typeface="Avenir Light"/>
          <a:ea typeface="+mn-ea"/>
          <a:cs typeface="Aveni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2"/>
          <a:stretch/>
        </p:blipFill>
        <p:spPr>
          <a:xfrm>
            <a:off x="-289282" y="-125385"/>
            <a:ext cx="9077356" cy="500036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dobeStock_41572258_WM.jpe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5" b="18965"/>
          <a:stretch>
            <a:fillRect/>
          </a:stretch>
        </p:blipFill>
        <p:spPr>
          <a:xfrm>
            <a:off x="457200" y="1638300"/>
            <a:ext cx="7772400" cy="32178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3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Parata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Eileen Adcock</dc:creator>
  <cp:lastModifiedBy>Eileen Adcock</cp:lastModifiedBy>
  <cp:revision>7</cp:revision>
  <dcterms:created xsi:type="dcterms:W3CDTF">2016-01-19T15:16:53Z</dcterms:created>
  <dcterms:modified xsi:type="dcterms:W3CDTF">2016-01-19T17:44:22Z</dcterms:modified>
</cp:coreProperties>
</file>