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7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26C3B-DF2A-1A40-9385-A6D3EE065EFE}" type="datetimeFigureOut">
              <a:rPr lang="en-US" smtClean="0"/>
              <a:t>2/16/16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85E22-38AB-004A-A1DB-7490075FD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77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5E22-38AB-004A-A1DB-7490075FDE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58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8CF6-41B8-EA4E-BAC6-2A878FA0E5A7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B526-9975-4B45-9980-B6E32032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8CF6-41B8-EA4E-BAC6-2A878FA0E5A7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B526-9975-4B45-9980-B6E32032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7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8CF6-41B8-EA4E-BAC6-2A878FA0E5A7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B526-9975-4B45-9980-B6E32032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7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8CF6-41B8-EA4E-BAC6-2A878FA0E5A7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B526-9975-4B45-9980-B6E32032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8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8CF6-41B8-EA4E-BAC6-2A878FA0E5A7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B526-9975-4B45-9980-B6E32032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1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8CF6-41B8-EA4E-BAC6-2A878FA0E5A7}" type="datetimeFigureOut">
              <a:rPr lang="en-US" smtClean="0"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B526-9975-4B45-9980-B6E32032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3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8CF6-41B8-EA4E-BAC6-2A878FA0E5A7}" type="datetimeFigureOut">
              <a:rPr lang="en-US" smtClean="0"/>
              <a:t>2/16/16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B526-9975-4B45-9980-B6E32032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4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8CF6-41B8-EA4E-BAC6-2A878FA0E5A7}" type="datetimeFigureOut">
              <a:rPr lang="en-US" smtClean="0"/>
              <a:t>2/16/16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B526-9975-4B45-9980-B6E32032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4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8CF6-41B8-EA4E-BAC6-2A878FA0E5A7}" type="datetimeFigureOut">
              <a:rPr lang="en-US" smtClean="0"/>
              <a:t>2/16/16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B526-9975-4B45-9980-B6E32032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7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8CF6-41B8-EA4E-BAC6-2A878FA0E5A7}" type="datetimeFigureOut">
              <a:rPr lang="en-US" smtClean="0"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B526-9975-4B45-9980-B6E32032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7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8CF6-41B8-EA4E-BAC6-2A878FA0E5A7}" type="datetimeFigureOut">
              <a:rPr lang="en-US" smtClean="0"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B526-9975-4B45-9980-B6E32032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8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58CF6-41B8-EA4E-BAC6-2A878FA0E5A7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4B526-9975-4B45-9980-B6E32032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2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Prescription Dates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7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Key dates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Cycle Date</a:t>
            </a:r>
          </a:p>
          <a:p>
            <a:pPr lvl="1"/>
            <a:r>
              <a:rPr lang="en-US" dirty="0" smtClean="0"/>
              <a:t>The date that new MOT cards are printed</a:t>
            </a:r>
          </a:p>
          <a:p>
            <a:r>
              <a:rPr lang="en-US" dirty="0" smtClean="0"/>
              <a:t>Written Date</a:t>
            </a:r>
          </a:p>
          <a:p>
            <a:pPr lvl="1"/>
            <a:r>
              <a:rPr lang="en-US" dirty="0" smtClean="0"/>
              <a:t>The date the doctor wrote the prescription</a:t>
            </a:r>
          </a:p>
          <a:p>
            <a:r>
              <a:rPr lang="en-US" dirty="0" smtClean="0"/>
              <a:t>Start Date</a:t>
            </a:r>
          </a:p>
          <a:p>
            <a:pPr lvl="1"/>
            <a:r>
              <a:rPr lang="en-US" dirty="0" smtClean="0"/>
              <a:t>The date the patient starts taking the medication</a:t>
            </a:r>
          </a:p>
          <a:p>
            <a:r>
              <a:rPr lang="en-US" dirty="0" smtClean="0"/>
              <a:t>End Date</a:t>
            </a:r>
          </a:p>
          <a:p>
            <a:pPr lvl="1"/>
            <a:r>
              <a:rPr lang="en-US" dirty="0" smtClean="0"/>
              <a:t>The date of the final refill</a:t>
            </a:r>
          </a:p>
          <a:p>
            <a:r>
              <a:rPr lang="en-US" dirty="0" smtClean="0"/>
              <a:t>Last Dose</a:t>
            </a:r>
          </a:p>
          <a:p>
            <a:pPr lvl="1"/>
            <a:r>
              <a:rPr lang="en-US" dirty="0" smtClean="0"/>
              <a:t>The date the last dose is taken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44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631134" y="2938699"/>
            <a:ext cx="5648174" cy="12452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31134" y="2292368"/>
            <a:ext cx="90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Written</a:t>
            </a:r>
          </a:p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38185" y="2292368"/>
            <a:ext cx="63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Start </a:t>
            </a:r>
          </a:p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92150" y="2292368"/>
            <a:ext cx="63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End</a:t>
            </a:r>
          </a:p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4" name="Left Brace 23"/>
          <p:cNvSpPr/>
          <p:nvPr/>
        </p:nvSpPr>
        <p:spPr>
          <a:xfrm rot="16200000">
            <a:off x="4868500" y="1849217"/>
            <a:ext cx="311285" cy="290117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158768" y="3451351"/>
            <a:ext cx="1766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refills</a:t>
            </a:r>
            <a:endParaRPr lang="en-US" dirty="0"/>
          </a:p>
        </p:txBody>
      </p:sp>
      <p:sp>
        <p:nvSpPr>
          <p:cNvPr id="27" name="Left Brace 26"/>
          <p:cNvSpPr/>
          <p:nvPr/>
        </p:nvSpPr>
        <p:spPr>
          <a:xfrm rot="5400000">
            <a:off x="6979011" y="1665193"/>
            <a:ext cx="311285" cy="94306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279308" y="2308974"/>
            <a:ext cx="653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Last</a:t>
            </a:r>
          </a:p>
          <a:p>
            <a:pPr algn="ctr"/>
            <a:r>
              <a:rPr lang="en-US" dirty="0" smtClean="0"/>
              <a:t>Dose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192150" y="1602304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Doses</a:t>
            </a:r>
            <a:endParaRPr lang="en-US" dirty="0"/>
          </a:p>
        </p:txBody>
      </p:sp>
      <p:sp>
        <p:nvSpPr>
          <p:cNvPr id="31" name="Left Brace 30"/>
          <p:cNvSpPr/>
          <p:nvPr/>
        </p:nvSpPr>
        <p:spPr>
          <a:xfrm rot="16200000">
            <a:off x="4540268" y="1190570"/>
            <a:ext cx="558211" cy="5573624"/>
          </a:xfrm>
          <a:prstGeom prst="leftBrace">
            <a:avLst>
              <a:gd name="adj1" fmla="val 8333"/>
              <a:gd name="adj2" fmla="val 50670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874597" y="4313521"/>
            <a:ext cx="2191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Prescription Duration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0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Cycle Date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45952" y="1232972"/>
            <a:ext cx="404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MOT Cards are filled and delivered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631134" y="3050768"/>
            <a:ext cx="6773564" cy="12452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68207" y="2505848"/>
            <a:ext cx="925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15 Jan 2016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076458" y="2505849"/>
            <a:ext cx="950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15 Feb 2016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863525" y="2600101"/>
            <a:ext cx="981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15 Mar 2016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410820" y="2581422"/>
            <a:ext cx="86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…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354104" y="2851532"/>
            <a:ext cx="0" cy="4109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51633" y="2870335"/>
            <a:ext cx="0" cy="4109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31134" y="2845308"/>
            <a:ext cx="0" cy="4109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121417" y="3436780"/>
            <a:ext cx="0" cy="877872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80256" y="4521624"/>
            <a:ext cx="851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 Start Date</a:t>
            </a:r>
            <a:endParaRPr lang="en-US" sz="1200" dirty="0"/>
          </a:p>
        </p:txBody>
      </p:sp>
      <p:sp>
        <p:nvSpPr>
          <p:cNvPr id="22" name="Left Brace 21"/>
          <p:cNvSpPr/>
          <p:nvPr/>
        </p:nvSpPr>
        <p:spPr>
          <a:xfrm rot="16200000">
            <a:off x="4588344" y="3250030"/>
            <a:ext cx="311285" cy="1170432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470943" y="4007176"/>
            <a:ext cx="586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Partial </a:t>
            </a:r>
          </a:p>
          <a:p>
            <a:pPr algn="ctr"/>
            <a:r>
              <a:rPr lang="en-US" sz="1200" dirty="0" smtClean="0"/>
              <a:t>Fill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903795" y="4521624"/>
            <a:ext cx="915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On Cycle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357088" y="3418677"/>
            <a:ext cx="0" cy="877872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66265" y="5009980"/>
            <a:ext cx="179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Prescription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424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97</Words>
  <Application>Microsoft Macintosh PowerPoint</Application>
  <PresentationFormat>On-screen Show (4:3)</PresentationFormat>
  <Paragraphs>36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Prescription Dates </vt:lpstr>
      <vt:lpstr>4 Key dates</vt:lpstr>
      <vt:lpstr>Timeline</vt:lpstr>
      <vt:lpstr>Cycle Date</vt:lpstr>
    </vt:vector>
  </TitlesOfParts>
  <Company>N/A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Prescription Dates </dc:title>
  <dc:creator>Pete Jenney</dc:creator>
  <cp:lastModifiedBy>Pete Jenney</cp:lastModifiedBy>
  <cp:revision>9</cp:revision>
  <dcterms:created xsi:type="dcterms:W3CDTF">2016-02-16T14:12:11Z</dcterms:created>
  <dcterms:modified xsi:type="dcterms:W3CDTF">2016-02-16T18:38:03Z</dcterms:modified>
</cp:coreProperties>
</file>