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24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088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55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9664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8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4418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32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305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039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24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900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229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999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56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0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69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190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85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Predicting Academic Outcomes and Risk Patterns in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Big Data Analytics Capstone Project – Jospin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Screenshots
📸 Add screenshots from your Power BI dashboard here:
1. Overview
2. Performance by Gender
3. Performance by Race/Ethnicity
4. KPI cards / summary section
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Goal: Analyze and predict student academic outcomes</a:t>
            </a:r>
          </a:p>
          <a:p>
            <a:r>
              <a:t>Tools: Python, Jupyter, Power BI, GitHub</a:t>
            </a:r>
          </a:p>
          <a:p>
            <a:r>
              <a:t>Focus: Impact of demographics and behavior on performance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Dataset Description
• Gender, Race/Ethnicity, Parental Education, Lunch, Test Prep, Subject Scores
• Added Columns: Average_Subject_Score, Performance_Level (Low, Medium, High)
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Data Cleaning &amp; Preparation
• No missing values – dataset was complete
• Categorical → numeric encoding
• Created Average_Subject_Score column from math, reading, writing
• Defined performance levels from score thresholds
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Insights Discovered
• Females performed better in reading &amp; writing
• Students with standard lunch scored higher
• Test preparation improved all scores
• Higher parental education correlated with higher performance
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Machine Learning Model
• Model: Random Forest Classifier
• Features: All encoded fields and scores
• Target: Performance_Level
• Result: 100% accuracy (due to clean, well-distributed data)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Power BI Dashboard Overview
Section 1 – Demographics: Scores by gender, ethnicity
Section 2 – Behavior/Parenting: Lunch, test prep, parental education
Section 3 – Performance KPIs: Cards, bar charts, performance distribution
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Key Takeaways
• Academic outcomes influenced by both demographics &amp; behavior
• Simple interventions (like test prep) impact performance
• Machine learning helps preemptively identify at-risk students
• Dashboards help translate analysis into actionable insight
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457200"/>
            <a:ext cx="8229600" cy="5943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800"/>
              <a:t>Final Remarks
• End-to-end pipeline: Cleaning → Modeling → Dashboarding
• Skills built: Pandas, sklearn, Power BI, Jupyter Notebooks
• Well-suited for academic or educational policy research
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91</TotalTime>
  <Words>385</Words>
  <Application>Microsoft Office PowerPoint</Application>
  <PresentationFormat>On-screen Show (4:3)</PresentationFormat>
  <Paragraphs>15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Predicting Academic Outcomes and Risk Patterns in Students</vt:lpstr>
      <vt:lpstr>Project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Predicting Academic Outcomes and Risk Patterns in Students</dc:title>
  <dc:subject/>
  <dc:creator/>
  <cp:keywords/>
  <dc:description>generated using python-pptx</dc:description>
  <cp:lastModifiedBy>Jospin -</cp:lastModifiedBy>
  <cp:revision>2</cp:revision>
  <dcterms:created xsi:type="dcterms:W3CDTF">2013-01-27T09:14:16Z</dcterms:created>
  <dcterms:modified xsi:type="dcterms:W3CDTF">2025-08-04T12:11:42Z</dcterms:modified>
  <cp:category/>
</cp:coreProperties>
</file>