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2E74-4D04-42A4-812B-21B078C44B66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B641-A694-436B-B976-E36289DFB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5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2E74-4D04-42A4-812B-21B078C44B66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B641-A694-436B-B976-E36289DFB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4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2E74-4D04-42A4-812B-21B078C44B66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B641-A694-436B-B976-E36289DFB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60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2E74-4D04-42A4-812B-21B078C44B66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B641-A694-436B-B976-E36289DFB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92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2E74-4D04-42A4-812B-21B078C44B66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B641-A694-436B-B976-E36289DFB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79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2E74-4D04-42A4-812B-21B078C44B66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B641-A694-436B-B976-E36289DFB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87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2E74-4D04-42A4-812B-21B078C44B66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B641-A694-436B-B976-E36289DFB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17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2E74-4D04-42A4-812B-21B078C44B66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B641-A694-436B-B976-E36289DFB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96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2E74-4D04-42A4-812B-21B078C44B66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B641-A694-436B-B976-E36289DFB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78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2E74-4D04-42A4-812B-21B078C44B66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B641-A694-436B-B976-E36289DFB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78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2E74-4D04-42A4-812B-21B078C44B66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B641-A694-436B-B976-E36289DFB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14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2E74-4D04-42A4-812B-21B078C44B66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1B641-A694-436B-B976-E36289DFB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013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88840"/>
            <a:ext cx="3059832" cy="1152128"/>
          </a:xfrm>
        </p:spPr>
        <p:txBody>
          <a:bodyPr>
            <a:normAutofit fontScale="90000"/>
          </a:bodyPr>
          <a:lstStyle/>
          <a:p>
            <a:r>
              <a:rPr lang="pt-BR" sz="5400" b="1" dirty="0" err="1" smtClean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pt-BR" sz="5400" b="1" dirty="0" err="1" smtClean="0">
                <a:solidFill>
                  <a:schemeClr val="accent2">
                    <a:lumMod val="50000"/>
                  </a:schemeClr>
                </a:solidFill>
                <a:latin typeface="Bauhaus 93" panose="04030905020B02020C02" pitchFamily="82" charset="0"/>
              </a:rPr>
              <a:t>u</a:t>
            </a:r>
            <a:r>
              <a:rPr lang="pt-BR" sz="5400" b="1" dirty="0" err="1" smtClean="0">
                <a:solidFill>
                  <a:schemeClr val="accent6">
                    <a:lumMod val="50000"/>
                  </a:schemeClr>
                </a:solidFill>
                <a:latin typeface="Curlz MT" panose="04040404050702020202" pitchFamily="82" charset="0"/>
              </a:rPr>
              <a:t>s</a:t>
            </a:r>
            <a:r>
              <a:rPr lang="pt-BR" sz="5400" b="1" dirty="0" err="1" smtClean="0">
                <a:solidFill>
                  <a:schemeClr val="tx2"/>
                </a:solidFill>
              </a:rPr>
              <a:t>i</a:t>
            </a:r>
            <a:r>
              <a:rPr lang="pt-BR" sz="5400" b="1" dirty="0" err="1" smtClean="0">
                <a:solidFill>
                  <a:srgbClr val="C00000"/>
                </a:solidFill>
              </a:rPr>
              <a:t>C</a:t>
            </a:r>
            <a:r>
              <a:rPr lang="pt-BR" sz="5400" b="1" dirty="0" err="1" smtClean="0">
                <a:solidFill>
                  <a:srgbClr val="00B050"/>
                </a:solidFill>
                <a:latin typeface="Bauhaus 93" panose="04030905020B02020C02" pitchFamily="82" charset="0"/>
              </a:rPr>
              <a:t>a</a:t>
            </a:r>
            <a:r>
              <a:rPr lang="pt-BR" sz="5400" b="1" dirty="0" err="1" smtClean="0"/>
              <a:t>q</a:t>
            </a:r>
            <a:r>
              <a:rPr lang="pt-BR" sz="5400" b="1" dirty="0" err="1" smtClean="0">
                <a:solidFill>
                  <a:srgbClr val="7030A0"/>
                </a:solidFill>
                <a:latin typeface="Bradley Hand ITC" panose="03070402050302030203" pitchFamily="66" charset="0"/>
              </a:rPr>
              <a:t>u</a:t>
            </a:r>
            <a:r>
              <a:rPr lang="pt-BR" sz="5400" b="1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pt-BR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3848" cy="223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058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MusiCaqui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MusiCaqui</dc:title>
  <dc:creator>aluno</dc:creator>
  <cp:lastModifiedBy>aluno</cp:lastModifiedBy>
  <cp:revision>4</cp:revision>
  <dcterms:created xsi:type="dcterms:W3CDTF">2015-06-25T23:57:05Z</dcterms:created>
  <dcterms:modified xsi:type="dcterms:W3CDTF">2015-06-26T00:51:48Z</dcterms:modified>
</cp:coreProperties>
</file>