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1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56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7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6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80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0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8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55776-E108-4343-A8FD-EA13D5BA96A8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A600EB-DA91-485C-9F35-6CEB44F28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7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394" y="336331"/>
            <a:ext cx="11109434" cy="92531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BRUTE FORCE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2997843"/>
            <a:ext cx="10824617" cy="3476529"/>
          </a:xfrm>
        </p:spPr>
        <p:txBody>
          <a:bodyPr/>
          <a:lstStyle/>
          <a:p>
            <a:r>
              <a:rPr lang="pt-BR" dirty="0" smtClean="0"/>
              <a:t>                                                  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186697" y="1695470"/>
            <a:ext cx="3819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Baroni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Daniel Jose Rodrigues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Thiago Antonio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Fernandes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Anderson Henrique Chrispim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27" y="3449256"/>
            <a:ext cx="6597569" cy="30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06393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324091"/>
            <a:ext cx="11331615" cy="6342927"/>
          </a:xfrm>
        </p:spPr>
      </p:pic>
    </p:spTree>
    <p:extLst>
      <p:ext uri="{BB962C8B-B14F-4D97-AF65-F5344CB8AC3E}">
        <p14:creationId xmlns:p14="http://schemas.microsoft.com/office/powerpoint/2010/main" val="1784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97712"/>
            <a:ext cx="10855747" cy="127321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       </a:t>
            </a:r>
            <a:r>
              <a:rPr lang="pt-BR" sz="4800" b="1" dirty="0" smtClean="0">
                <a:solidFill>
                  <a:schemeClr val="bg1"/>
                </a:solidFill>
              </a:rPr>
              <a:t>Metodologia</a:t>
            </a:r>
            <a:br>
              <a:rPr lang="pt-BR" sz="4800" b="1" dirty="0" smtClean="0">
                <a:solidFill>
                  <a:schemeClr val="bg1"/>
                </a:solidFill>
              </a:rPr>
            </a:br>
            <a:r>
              <a:rPr lang="pt-BR" sz="4800" b="1" dirty="0" smtClean="0">
                <a:solidFill>
                  <a:schemeClr val="bg1"/>
                </a:solidFill>
              </a:rPr>
              <a:t>                 </a:t>
            </a: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/>
              <a:t> 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1414" y="2413339"/>
            <a:ext cx="110885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sz="3200" b="1" i="0" dirty="0" smtClean="0">
                <a:solidFill>
                  <a:srgbClr val="333333"/>
                </a:solidFill>
                <a:effectLst/>
                <a:latin typeface="Open Sans"/>
              </a:rPr>
              <a:t>Manual: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Open Sans"/>
              </a:rPr>
              <a:t> Funciona basicamente fazendo a tentativa de um login e senha preenchendo os campos de forma manual, digitando palavra por palavra e efetuando tentativas de login no serviço em questão.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sz="3200" b="0" i="0" dirty="0" smtClean="0">
              <a:solidFill>
                <a:srgbClr val="333333"/>
              </a:solidFill>
              <a:effectLst/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3200" b="1" i="0" dirty="0" smtClean="0">
                <a:solidFill>
                  <a:srgbClr val="333333"/>
                </a:solidFill>
                <a:effectLst/>
                <a:latin typeface="Open Sans"/>
              </a:rPr>
              <a:t>Automática:</a:t>
            </a:r>
            <a:r>
              <a:rPr lang="pt-BR" sz="3200" b="0" i="0" dirty="0" smtClean="0">
                <a:solidFill>
                  <a:srgbClr val="333333"/>
                </a:solidFill>
                <a:effectLst/>
                <a:latin typeface="Open Sans"/>
              </a:rPr>
              <a:t> Um software é responsável por pegar palavras salvas em um arquivo, preencher os campos necessários e tentar efetuar login no serviço em questão.</a:t>
            </a:r>
            <a:endParaRPr lang="pt-BR" sz="32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9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18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Open Sans</vt:lpstr>
      <vt:lpstr>Wingdings 3</vt:lpstr>
      <vt:lpstr>Fatia</vt:lpstr>
      <vt:lpstr>BRUTE FORCE</vt:lpstr>
      <vt:lpstr>Apresentação do PowerPoint</vt:lpstr>
      <vt:lpstr>       Metodologia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lab2-12</dc:creator>
  <cp:lastModifiedBy>lab2-12</cp:lastModifiedBy>
  <cp:revision>5</cp:revision>
  <dcterms:created xsi:type="dcterms:W3CDTF">2019-03-28T00:54:29Z</dcterms:created>
  <dcterms:modified xsi:type="dcterms:W3CDTF">2019-03-28T01:40:43Z</dcterms:modified>
</cp:coreProperties>
</file>