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KIOKO" initials="DK" lastIdx="1" clrIdx="0">
    <p:extLst>
      <p:ext uri="{19B8F6BF-5375-455C-9EA6-DF929625EA0E}">
        <p15:presenceInfo xmlns:p15="http://schemas.microsoft.com/office/powerpoint/2012/main" userId="5b4153d9b8c39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kioko18/CEMA-Basic-Health-Information-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5468-E4B9-7BCA-CE91-88DD15B5E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Health Information 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698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EC14-7924-1A81-A458-198EB3EF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19143"/>
            <a:ext cx="8911687" cy="82255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Project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771DA5-BA0F-47B3-1BC0-53FD607757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4370" y="1081250"/>
            <a:ext cx="741901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 a basic health information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Register, edit, and manage health programs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Register, enroll, and manage clients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to expose client profiles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	Python Django framework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Django REST Framework,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Bootstrap, CSS,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 for database</a:t>
            </a:r>
          </a:p>
        </p:txBody>
      </p:sp>
    </p:spTree>
    <p:extLst>
      <p:ext uri="{BB962C8B-B14F-4D97-AF65-F5344CB8AC3E}">
        <p14:creationId xmlns:p14="http://schemas.microsoft.com/office/powerpoint/2010/main" val="128408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E64E-2B3D-A14D-4A6A-2EDC8E15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11914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System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007865-3B6E-C59A-4B00-FF0A16F49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27656" y="1206257"/>
            <a:ext cx="801693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Django Models for client and health program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 for client and program management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Views to carry out the management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CSS, Bootstrap styling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 Awesome icons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Django REST Framework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output for external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3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3B9A-3EC3-0C31-28BF-D63E558F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4A8C-6A48-2DB8-2F3D-4E51E61D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Program Management (Create, Edit, Delete, List)</a:t>
            </a:r>
          </a:p>
          <a:p>
            <a:r>
              <a:rPr lang="en-US" sz="3600" dirty="0"/>
              <a:t>Client Management (Register, Update, Delete, Enroll)</a:t>
            </a:r>
          </a:p>
          <a:p>
            <a:r>
              <a:rPr lang="en-US" sz="3600" dirty="0"/>
              <a:t>Search Clients</a:t>
            </a:r>
          </a:p>
          <a:p>
            <a:r>
              <a:rPr lang="en-US" sz="3600" dirty="0"/>
              <a:t>View Client Profiles</a:t>
            </a:r>
          </a:p>
          <a:p>
            <a:r>
              <a:rPr lang="en-US" sz="3600" dirty="0"/>
              <a:t>Client API Endpoint</a:t>
            </a:r>
          </a:p>
        </p:txBody>
      </p:sp>
    </p:spTree>
    <p:extLst>
      <p:ext uri="{BB962C8B-B14F-4D97-AF65-F5344CB8AC3E}">
        <p14:creationId xmlns:p14="http://schemas.microsoft.com/office/powerpoint/2010/main" val="270240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C24B-3AA0-546E-8122-ABBFF20A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API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2DAB-C3C8-09B6-B9B0-9ED0C6C7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000" dirty="0"/>
              <a:t>URL</a:t>
            </a:r>
            <a:r>
              <a:rPr lang="fr-FR" sz="3000"/>
              <a:t>:  /</a:t>
            </a:r>
            <a:r>
              <a:rPr lang="fr-FR" sz="3000" dirty="0"/>
              <a:t>api/client-profile/&lt;</a:t>
            </a:r>
            <a:r>
              <a:rPr lang="fr-FR" sz="3000" dirty="0" err="1"/>
              <a:t>client_id</a:t>
            </a:r>
            <a:r>
              <a:rPr lang="fr-FR" sz="3000" dirty="0"/>
              <a:t>&gt;/</a:t>
            </a:r>
          </a:p>
          <a:p>
            <a:r>
              <a:rPr lang="en-US" sz="3600" b="1" dirty="0"/>
              <a:t>Returns:</a:t>
            </a:r>
          </a:p>
          <a:p>
            <a:pPr lvl="1"/>
            <a:r>
              <a:rPr lang="en-US" sz="3200" dirty="0"/>
              <a:t>Client profile information</a:t>
            </a:r>
          </a:p>
          <a:p>
            <a:pPr lvl="1"/>
            <a:r>
              <a:rPr lang="en-US" sz="3200" dirty="0"/>
              <a:t>The list of programs the client is enrolled in</a:t>
            </a:r>
          </a:p>
          <a:p>
            <a:r>
              <a:rPr lang="en-US" sz="3600" b="1" dirty="0"/>
              <a:t>Format: </a:t>
            </a:r>
            <a:r>
              <a:rPr lang="en-US" sz="3600" dirty="0"/>
              <a:t>JSON</a:t>
            </a:r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95827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712A-6741-FB4D-F77D-68DEA746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5358-3F1F-1B82-98A1-84D395CB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https://github.com/Danielkioko18/CEMA-Basic-Health-Information-System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1941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173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Wisp</vt:lpstr>
      <vt:lpstr>Health Information System Presentation</vt:lpstr>
      <vt:lpstr>Project Overview</vt:lpstr>
      <vt:lpstr>System Design</vt:lpstr>
      <vt:lpstr>Key Features</vt:lpstr>
      <vt:lpstr>API Overview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KIOKO</dc:creator>
  <cp:lastModifiedBy>DANIEL KIOKO</cp:lastModifiedBy>
  <cp:revision>6</cp:revision>
  <dcterms:created xsi:type="dcterms:W3CDTF">2025-04-26T19:22:23Z</dcterms:created>
  <dcterms:modified xsi:type="dcterms:W3CDTF">2025-04-26T20:16:40Z</dcterms:modified>
</cp:coreProperties>
</file>