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  <a:srgbClr val="548235"/>
    <a:srgbClr val="BF9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0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9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52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9C3C-4397-46D6-A13E-5C380E14882E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815" y1="7418" x2="2137" y2="7418"/>
                        <a14:foregroundMark x1="76923" y1="3852" x2="99003" y2="20827"/>
                        <a14:foregroundMark x1="1709" y1="75606" x2="18803" y2="97860"/>
                        <a14:foregroundMark x1="79772" y1="98573" x2="99573" y2="78459"/>
                        <a14:foregroundMark x1="21937" y1="6277" x2="5271" y2="24536"/>
                        <a14:foregroundMark x1="72934" y1="3852" x2="99003" y2="26534"/>
                        <a14:foregroundMark x1="88462" y1="9700" x2="96296" y2="31098"/>
                        <a14:foregroundMark x1="83333" y1="10271" x2="94444" y2="26819"/>
                        <a14:foregroundMark x1="12821" y1="15407" x2="29060" y2="3709"/>
                        <a14:foregroundMark x1="22650" y1="7275" x2="38177" y2="1569"/>
                        <a14:foregroundMark x1="32621" y1="2710" x2="46439" y2="143"/>
                        <a14:foregroundMark x1="1425" y1="62197" x2="5698" y2="75606"/>
                        <a14:foregroundMark x1="57835" y1="713" x2="74074" y2="3852"/>
                        <a14:foregroundMark x1="68234" y1="2710" x2="77635" y2="7846"/>
                        <a14:foregroundMark x1="66524" y1="2140" x2="74501" y2="6562"/>
                        <a14:backgroundMark x1="42450" y1="17404" x2="42877" y2="58631"/>
                        <a14:backgroundMark x1="57977" y1="15407" x2="88319" y2="62767"/>
                        <a14:backgroundMark x1="38177" y1="6134" x2="9117" y2="28673"/>
                        <a14:backgroundMark x1="7692" y1="31526" x2="12108" y2="75464"/>
                        <a14:backgroundMark x1="13960" y1="79601" x2="40883" y2="95863"/>
                        <a14:backgroundMark x1="48433" y1="97004" x2="78917" y2="81883"/>
                        <a14:backgroundMark x1="79345" y1="83452" x2="95584" y2="54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6118" y="1292167"/>
            <a:ext cx="4279763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713" y="1314450"/>
            <a:ext cx="8045287" cy="324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7000">
                <a:srgbClr val="00B050"/>
              </a:gs>
              <a:gs pos="34000">
                <a:srgbClr val="FFC000"/>
              </a:gs>
              <a:gs pos="71000">
                <a:srgbClr val="7030A0"/>
              </a:gs>
              <a:gs pos="100000">
                <a:srgbClr val="FF0066"/>
              </a:gs>
              <a:gs pos="88000">
                <a:srgbClr val="FF6000"/>
              </a:gs>
              <a:gs pos="53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534234" y="3742327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Sui Generis Rg" panose="020B0605020204020004" pitchFamily="34" charset="0"/>
              </a:rPr>
              <a:t>lasmmer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694" b="100000" l="0" r="100000">
                        <a14:backgroundMark x1="92813" y1="24474" x2="99375" y2="38623"/>
                        <a14:backgroundMark x1="91563" y1="72467" x2="97500" y2="61568"/>
                        <a14:backgroundMark x1="39375" y1="36711" x2="45313" y2="33652"/>
                        <a14:backgroundMark x1="46250" y1="77438" x2="38125" y2="80688"/>
                        <a14:backgroundMark x1="91250" y1="66157" x2="91250" y2="71511"/>
                        <a14:backgroundMark x1="52188" y1="22180" x2="52188" y2="27151"/>
                        <a14:backgroundMark x1="93438" y1="70363" x2="90000" y2="65774"/>
                        <a14:backgroundMark x1="44688" y1="77438" x2="46875" y2="75335"/>
                        <a14:backgroundMark x1="44063" y1="78011" x2="33438" y2="81644"/>
                        <a14:backgroundMark x1="90625" y1="64436" x2="89063" y2="68069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4" y="1314450"/>
            <a:ext cx="1989771" cy="32520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57418" y="1671711"/>
            <a:ext cx="2648482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3900" b="1" dirty="0">
                <a:solidFill>
                  <a:schemeClr val="bg1"/>
                </a:solidFill>
                <a:latin typeface="Sui Generis Rg" panose="020B0605020204020004" pitchFamily="34" charset="0"/>
              </a:rPr>
              <a:t>P</a:t>
            </a:r>
            <a:endParaRPr lang="pt-BR" sz="23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75" y="1318045"/>
            <a:ext cx="802900" cy="8029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073" y="1886802"/>
            <a:ext cx="881375" cy="87946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120" y="2259311"/>
            <a:ext cx="646710" cy="64279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14" y="2763418"/>
            <a:ext cx="752540" cy="75529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6295" y="1813893"/>
            <a:ext cx="1524213" cy="68091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601" y="2837888"/>
            <a:ext cx="1201129" cy="67572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65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427275" y="2706260"/>
            <a:ext cx="1044000" cy="10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sx="102000" sy="102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72" y="2874943"/>
            <a:ext cx="592606" cy="70956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986276" y="1670594"/>
            <a:ext cx="0" cy="43200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67226" y="1680119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76751" y="1886594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76751" y="2093069"/>
            <a:ext cx="316049" cy="0"/>
          </a:xfrm>
          <a:prstGeom prst="line">
            <a:avLst/>
          </a:prstGeom>
          <a:ln w="508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273750" y="1610782"/>
            <a:ext cx="144000" cy="1440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>
            <a:off x="4283275" y="1817256"/>
            <a:ext cx="144000" cy="144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Flowchart: Extract 44"/>
          <p:cNvSpPr/>
          <p:nvPr/>
        </p:nvSpPr>
        <p:spPr>
          <a:xfrm rot="5400000">
            <a:off x="4283275" y="2021069"/>
            <a:ext cx="144000" cy="144000"/>
          </a:xfrm>
          <a:prstGeom prst="flowChartExtra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reeform 45"/>
          <p:cNvSpPr/>
          <p:nvPr/>
        </p:nvSpPr>
        <p:spPr>
          <a:xfrm>
            <a:off x="3746257" y="1624010"/>
            <a:ext cx="2646946" cy="766289"/>
          </a:xfrm>
          <a:custGeom>
            <a:avLst/>
            <a:gdLst>
              <a:gd name="connsiteX0" fmla="*/ 0 w 3441031"/>
              <a:gd name="connsiteY0" fmla="*/ 505579 h 770436"/>
              <a:gd name="connsiteX1" fmla="*/ 372979 w 3441031"/>
              <a:gd name="connsiteY1" fmla="*/ 734179 h 770436"/>
              <a:gd name="connsiteX2" fmla="*/ 830179 w 3441031"/>
              <a:gd name="connsiteY2" fmla="*/ 529642 h 770436"/>
              <a:gd name="connsiteX3" fmla="*/ 974558 w 3441031"/>
              <a:gd name="connsiteY3" fmla="*/ 253 h 770436"/>
              <a:gd name="connsiteX4" fmla="*/ 1155031 w 3441031"/>
              <a:gd name="connsiteY4" fmla="*/ 601832 h 770436"/>
              <a:gd name="connsiteX5" fmla="*/ 1251284 w 3441031"/>
              <a:gd name="connsiteY5" fmla="*/ 313074 h 770436"/>
              <a:gd name="connsiteX6" fmla="*/ 1311442 w 3441031"/>
              <a:gd name="connsiteY6" fmla="*/ 36347 h 770436"/>
              <a:gd name="connsiteX7" fmla="*/ 1540042 w 3441031"/>
              <a:gd name="connsiteY7" fmla="*/ 698084 h 770436"/>
              <a:gd name="connsiteX8" fmla="*/ 2298031 w 3441031"/>
              <a:gd name="connsiteY8" fmla="*/ 734179 h 770436"/>
              <a:gd name="connsiteX9" fmla="*/ 3441031 w 3441031"/>
              <a:gd name="connsiteY9" fmla="*/ 529642 h 770436"/>
              <a:gd name="connsiteX0" fmla="*/ 0 w 2634915"/>
              <a:gd name="connsiteY0" fmla="*/ 505579 h 764304"/>
              <a:gd name="connsiteX1" fmla="*/ 372979 w 2634915"/>
              <a:gd name="connsiteY1" fmla="*/ 734179 h 764304"/>
              <a:gd name="connsiteX2" fmla="*/ 830179 w 2634915"/>
              <a:gd name="connsiteY2" fmla="*/ 529642 h 764304"/>
              <a:gd name="connsiteX3" fmla="*/ 974558 w 2634915"/>
              <a:gd name="connsiteY3" fmla="*/ 253 h 764304"/>
              <a:gd name="connsiteX4" fmla="*/ 1155031 w 2634915"/>
              <a:gd name="connsiteY4" fmla="*/ 601832 h 764304"/>
              <a:gd name="connsiteX5" fmla="*/ 1251284 w 2634915"/>
              <a:gd name="connsiteY5" fmla="*/ 313074 h 764304"/>
              <a:gd name="connsiteX6" fmla="*/ 1311442 w 2634915"/>
              <a:gd name="connsiteY6" fmla="*/ 36347 h 764304"/>
              <a:gd name="connsiteX7" fmla="*/ 1540042 w 2634915"/>
              <a:gd name="connsiteY7" fmla="*/ 698084 h 764304"/>
              <a:gd name="connsiteX8" fmla="*/ 2298031 w 2634915"/>
              <a:gd name="connsiteY8" fmla="*/ 734179 h 764304"/>
              <a:gd name="connsiteX9" fmla="*/ 2634915 w 2634915"/>
              <a:gd name="connsiteY9" fmla="*/ 637926 h 764304"/>
              <a:gd name="connsiteX0" fmla="*/ 0 w 2622883"/>
              <a:gd name="connsiteY0" fmla="*/ 505579 h 765621"/>
              <a:gd name="connsiteX1" fmla="*/ 372979 w 2622883"/>
              <a:gd name="connsiteY1" fmla="*/ 734179 h 765621"/>
              <a:gd name="connsiteX2" fmla="*/ 830179 w 2622883"/>
              <a:gd name="connsiteY2" fmla="*/ 529642 h 765621"/>
              <a:gd name="connsiteX3" fmla="*/ 974558 w 2622883"/>
              <a:gd name="connsiteY3" fmla="*/ 253 h 765621"/>
              <a:gd name="connsiteX4" fmla="*/ 1155031 w 2622883"/>
              <a:gd name="connsiteY4" fmla="*/ 601832 h 765621"/>
              <a:gd name="connsiteX5" fmla="*/ 1251284 w 2622883"/>
              <a:gd name="connsiteY5" fmla="*/ 313074 h 765621"/>
              <a:gd name="connsiteX6" fmla="*/ 1311442 w 2622883"/>
              <a:gd name="connsiteY6" fmla="*/ 36347 h 765621"/>
              <a:gd name="connsiteX7" fmla="*/ 1540042 w 2622883"/>
              <a:gd name="connsiteY7" fmla="*/ 698084 h 765621"/>
              <a:gd name="connsiteX8" fmla="*/ 2298031 w 2622883"/>
              <a:gd name="connsiteY8" fmla="*/ 734179 h 765621"/>
              <a:gd name="connsiteX9" fmla="*/ 2622883 w 2622883"/>
              <a:gd name="connsiteY9" fmla="*/ 613862 h 765621"/>
              <a:gd name="connsiteX0" fmla="*/ 0 w 2646946"/>
              <a:gd name="connsiteY0" fmla="*/ 505579 h 766289"/>
              <a:gd name="connsiteX1" fmla="*/ 372979 w 2646946"/>
              <a:gd name="connsiteY1" fmla="*/ 734179 h 766289"/>
              <a:gd name="connsiteX2" fmla="*/ 830179 w 2646946"/>
              <a:gd name="connsiteY2" fmla="*/ 529642 h 766289"/>
              <a:gd name="connsiteX3" fmla="*/ 974558 w 2646946"/>
              <a:gd name="connsiteY3" fmla="*/ 253 h 766289"/>
              <a:gd name="connsiteX4" fmla="*/ 1155031 w 2646946"/>
              <a:gd name="connsiteY4" fmla="*/ 601832 h 766289"/>
              <a:gd name="connsiteX5" fmla="*/ 1251284 w 2646946"/>
              <a:gd name="connsiteY5" fmla="*/ 313074 h 766289"/>
              <a:gd name="connsiteX6" fmla="*/ 1311442 w 2646946"/>
              <a:gd name="connsiteY6" fmla="*/ 36347 h 766289"/>
              <a:gd name="connsiteX7" fmla="*/ 1540042 w 2646946"/>
              <a:gd name="connsiteY7" fmla="*/ 698084 h 766289"/>
              <a:gd name="connsiteX8" fmla="*/ 2298031 w 2646946"/>
              <a:gd name="connsiteY8" fmla="*/ 734179 h 766289"/>
              <a:gd name="connsiteX9" fmla="*/ 2646946 w 2646946"/>
              <a:gd name="connsiteY9" fmla="*/ 601831 h 76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6946" h="766289">
                <a:moveTo>
                  <a:pt x="0" y="505579"/>
                </a:moveTo>
                <a:cubicBezTo>
                  <a:pt x="117308" y="617874"/>
                  <a:pt x="234616" y="730169"/>
                  <a:pt x="372979" y="734179"/>
                </a:cubicBezTo>
                <a:cubicBezTo>
                  <a:pt x="511342" y="738189"/>
                  <a:pt x="729916" y="651963"/>
                  <a:pt x="830179" y="529642"/>
                </a:cubicBezTo>
                <a:cubicBezTo>
                  <a:pt x="930442" y="407321"/>
                  <a:pt x="920416" y="-11779"/>
                  <a:pt x="974558" y="253"/>
                </a:cubicBezTo>
                <a:cubicBezTo>
                  <a:pt x="1028700" y="12285"/>
                  <a:pt x="1108910" y="549695"/>
                  <a:pt x="1155031" y="601832"/>
                </a:cubicBezTo>
                <a:cubicBezTo>
                  <a:pt x="1201152" y="653969"/>
                  <a:pt x="1225216" y="407321"/>
                  <a:pt x="1251284" y="313074"/>
                </a:cubicBezTo>
                <a:cubicBezTo>
                  <a:pt x="1277352" y="218827"/>
                  <a:pt x="1263316" y="-27821"/>
                  <a:pt x="1311442" y="36347"/>
                </a:cubicBezTo>
                <a:cubicBezTo>
                  <a:pt x="1359568" y="100515"/>
                  <a:pt x="1375611" y="581779"/>
                  <a:pt x="1540042" y="698084"/>
                </a:cubicBezTo>
                <a:cubicBezTo>
                  <a:pt x="1704474" y="814389"/>
                  <a:pt x="2113547" y="750221"/>
                  <a:pt x="2298031" y="734179"/>
                </a:cubicBezTo>
                <a:cubicBezTo>
                  <a:pt x="2482515" y="718137"/>
                  <a:pt x="2432383" y="659984"/>
                  <a:pt x="2646946" y="601831"/>
                </a:cubicBezTo>
              </a:path>
            </a:pathLst>
          </a:custGeom>
          <a:noFill/>
          <a:ln w="508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/>
          <p:cNvSpPr/>
          <p:nvPr/>
        </p:nvSpPr>
        <p:spPr>
          <a:xfrm>
            <a:off x="5105160" y="1424929"/>
            <a:ext cx="1568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solidFill>
                  <a:srgbClr val="2E75B6"/>
                </a:solidFill>
              </a:rPr>
              <a:t>oney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377945" y="4138715"/>
            <a:ext cx="2880000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sx="101000" sy="101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50" y="4135829"/>
            <a:ext cx="3223432" cy="14400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3855945" y="4336789"/>
            <a:ext cx="1044000" cy="10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sx="102000" sy="102000" algn="ctr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42" y="4505472"/>
            <a:ext cx="592606" cy="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82" y="2561974"/>
            <a:ext cx="6067425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960" y="2625613"/>
            <a:ext cx="296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4000" b="1" dirty="0">
                <a:gradFill>
                  <a:gsLst>
                    <a:gs pos="0">
                      <a:srgbClr val="DC0C75"/>
                    </a:gs>
                    <a:gs pos="58500">
                      <a:srgbClr val="B81883"/>
                    </a:gs>
                    <a:gs pos="28000">
                      <a:srgbClr val="7030A0"/>
                    </a:gs>
                    <a:gs pos="100000">
                      <a:srgbClr val="FF0066"/>
                    </a:gs>
                  </a:gsLst>
                  <a:path path="circle">
                    <a:fillToRect l="100000" t="100000"/>
                  </a:path>
                </a:gradFill>
                <a:latin typeface="Sui Generis Rg" panose="020B0605020204020004" pitchFamily="34" charset="0"/>
              </a:rPr>
              <a:t>Plasmmer</a:t>
            </a:r>
          </a:p>
        </p:txBody>
      </p:sp>
    </p:spTree>
    <p:extLst>
      <p:ext uri="{BB962C8B-B14F-4D97-AF65-F5344CB8AC3E}">
        <p14:creationId xmlns:p14="http://schemas.microsoft.com/office/powerpoint/2010/main" val="232594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C0C75"/>
              </a:gs>
              <a:gs pos="58500">
                <a:srgbClr val="B81883"/>
              </a:gs>
              <a:gs pos="28000">
                <a:srgbClr val="7030A0"/>
              </a:gs>
              <a:gs pos="100000">
                <a:srgbClr val="FF00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0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Sui Generis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</dc:creator>
  <cp:lastModifiedBy>Daniell</cp:lastModifiedBy>
  <cp:revision>17</cp:revision>
  <dcterms:created xsi:type="dcterms:W3CDTF">2017-12-27T20:54:36Z</dcterms:created>
  <dcterms:modified xsi:type="dcterms:W3CDTF">2017-12-30T14:41:13Z</dcterms:modified>
</cp:coreProperties>
</file>