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9"/>
    <a:srgbClr val="F16629"/>
    <a:srgbClr val="D9D9D9"/>
    <a:srgbClr val="2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62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7F71-193B-482B-87E9-66892252EB0B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96EF0-4960-491F-8338-7D31928A1F88}"/>
              </a:ext>
            </a:extLst>
          </p:cNvPr>
          <p:cNvSpPr/>
          <p:nvPr/>
        </p:nvSpPr>
        <p:spPr>
          <a:xfrm>
            <a:off x="4410075" y="491987"/>
            <a:ext cx="3181349" cy="455295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0EC2-243A-41DA-8469-B8D251EC0141}"/>
              </a:ext>
            </a:extLst>
          </p:cNvPr>
          <p:cNvSpPr txBox="1"/>
          <p:nvPr/>
        </p:nvSpPr>
        <p:spPr>
          <a:xfrm>
            <a:off x="4746239" y="1459290"/>
            <a:ext cx="2509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F986-6CDD-4D82-A1E8-055D721DF597}"/>
              </a:ext>
            </a:extLst>
          </p:cNvPr>
          <p:cNvSpPr txBox="1"/>
          <p:nvPr/>
        </p:nvSpPr>
        <p:spPr>
          <a:xfrm>
            <a:off x="4888337" y="614282"/>
            <a:ext cx="2199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SF Cartoonist Hand" panose="02000506000000020003" pitchFamily="2" charset="0"/>
              </a:rPr>
              <a:t>Title Titletit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17B9A-1B00-485D-B14C-01B453E944F3}"/>
              </a:ext>
            </a:extLst>
          </p:cNvPr>
          <p:cNvSpPr/>
          <p:nvPr/>
        </p:nvSpPr>
        <p:spPr>
          <a:xfrm>
            <a:off x="5691249" y="1174888"/>
            <a:ext cx="593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SF Cartoonist Hand" panose="02000506000000020003" pitchFamily="2" charset="0"/>
              </a:rPr>
              <a:t>Ti Tl</a:t>
            </a:r>
          </a:p>
        </p:txBody>
      </p:sp>
    </p:spTree>
    <p:extLst>
      <p:ext uri="{BB962C8B-B14F-4D97-AF65-F5344CB8AC3E}">
        <p14:creationId xmlns:p14="http://schemas.microsoft.com/office/powerpoint/2010/main" val="3774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7A53C-4927-4BBD-8A88-6D631CEA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493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A60635C2-FA03-408F-B1C2-7D375C7C5E40}"/>
              </a:ext>
            </a:extLst>
          </p:cNvPr>
          <p:cNvSpPr/>
          <p:nvPr/>
        </p:nvSpPr>
        <p:spPr>
          <a:xfrm>
            <a:off x="7964244" y="1467568"/>
            <a:ext cx="972000" cy="972000"/>
          </a:xfrm>
          <a:prstGeom prst="su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558BFE4-5387-4F8B-B85C-F496D4D536AD}"/>
              </a:ext>
            </a:extLst>
          </p:cNvPr>
          <p:cNvSpPr/>
          <p:nvPr/>
        </p:nvSpPr>
        <p:spPr>
          <a:xfrm>
            <a:off x="8757881" y="3563923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1AB15AE-D77F-4E25-BB94-6C1824470319}"/>
              </a:ext>
            </a:extLst>
          </p:cNvPr>
          <p:cNvSpPr/>
          <p:nvPr/>
        </p:nvSpPr>
        <p:spPr>
          <a:xfrm>
            <a:off x="8878064" y="2268611"/>
            <a:ext cx="972000" cy="9720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72C69F1-114B-4700-8E06-3B22F69ECDE1}"/>
              </a:ext>
            </a:extLst>
          </p:cNvPr>
          <p:cNvSpPr/>
          <p:nvPr/>
        </p:nvSpPr>
        <p:spPr>
          <a:xfrm>
            <a:off x="7941859" y="2700000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4-Point Star 11">
            <a:extLst>
              <a:ext uri="{FF2B5EF4-FFF2-40B4-BE49-F238E27FC236}">
                <a16:creationId xmlns:a16="http://schemas.microsoft.com/office/drawing/2014/main" id="{3961AE9F-8CCB-40FB-8DE1-741212B62A69}"/>
              </a:ext>
            </a:extLst>
          </p:cNvPr>
          <p:cNvSpPr/>
          <p:nvPr/>
        </p:nvSpPr>
        <p:spPr>
          <a:xfrm>
            <a:off x="9858528" y="3124650"/>
            <a:ext cx="972000" cy="972000"/>
          </a:xfrm>
          <a:prstGeom prst="star4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Vertical Scroll 12">
            <a:extLst>
              <a:ext uri="{FF2B5EF4-FFF2-40B4-BE49-F238E27FC236}">
                <a16:creationId xmlns:a16="http://schemas.microsoft.com/office/drawing/2014/main" id="{221AAF6C-BEF9-42A6-A95E-C2A9A96B36AB}"/>
              </a:ext>
            </a:extLst>
          </p:cNvPr>
          <p:cNvSpPr/>
          <p:nvPr/>
        </p:nvSpPr>
        <p:spPr>
          <a:xfrm>
            <a:off x="9440263" y="1276080"/>
            <a:ext cx="972000" cy="972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orizontal Scroll 13">
            <a:extLst>
              <a:ext uri="{FF2B5EF4-FFF2-40B4-BE49-F238E27FC236}">
                <a16:creationId xmlns:a16="http://schemas.microsoft.com/office/drawing/2014/main" id="{6D56FED3-F711-4C4E-92F5-3AA54E7EAD29}"/>
              </a:ext>
            </a:extLst>
          </p:cNvPr>
          <p:cNvSpPr/>
          <p:nvPr/>
        </p:nvSpPr>
        <p:spPr>
          <a:xfrm>
            <a:off x="8266373" y="4535923"/>
            <a:ext cx="972000" cy="9720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6ABF1-F917-4B64-ABF1-4917D9D8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386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FC7F60B2-A7C8-4D37-AFA8-049945B3A581}"/>
              </a:ext>
            </a:extLst>
          </p:cNvPr>
          <p:cNvSpPr/>
          <p:nvPr/>
        </p:nvSpPr>
        <p:spPr>
          <a:xfrm flipH="1">
            <a:off x="5475698" y="3142669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0A2D147-1345-4534-8BC8-059433761EDF}"/>
              </a:ext>
            </a:extLst>
          </p:cNvPr>
          <p:cNvSpPr/>
          <p:nvPr/>
        </p:nvSpPr>
        <p:spPr>
          <a:xfrm>
            <a:off x="4511799" y="2204532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Folded Corner 26">
            <a:extLst>
              <a:ext uri="{FF2B5EF4-FFF2-40B4-BE49-F238E27FC236}">
                <a16:creationId xmlns:a16="http://schemas.microsoft.com/office/drawing/2014/main" id="{01CF7CB2-AAF4-4064-814E-6D1FEF795FEB}"/>
              </a:ext>
            </a:extLst>
          </p:cNvPr>
          <p:cNvSpPr/>
          <p:nvPr/>
        </p:nvSpPr>
        <p:spPr>
          <a:xfrm>
            <a:off x="6388224" y="2088104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431F3765-3BC6-4CC6-A481-AEB1FD774D3B}"/>
              </a:ext>
            </a:extLst>
          </p:cNvPr>
          <p:cNvSpPr/>
          <p:nvPr/>
        </p:nvSpPr>
        <p:spPr>
          <a:xfrm>
            <a:off x="4593624" y="3305501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342C20D-9F3B-4331-9F1C-B02739F06536}"/>
              </a:ext>
            </a:extLst>
          </p:cNvPr>
          <p:cNvSpPr/>
          <p:nvPr/>
        </p:nvSpPr>
        <p:spPr>
          <a:xfrm>
            <a:off x="6622966" y="4006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xplosion 1 29">
            <a:extLst>
              <a:ext uri="{FF2B5EF4-FFF2-40B4-BE49-F238E27FC236}">
                <a16:creationId xmlns:a16="http://schemas.microsoft.com/office/drawing/2014/main" id="{3C3B103B-8440-46BC-8B15-9B236FB341B3}"/>
              </a:ext>
            </a:extLst>
          </p:cNvPr>
          <p:cNvSpPr/>
          <p:nvPr/>
        </p:nvSpPr>
        <p:spPr>
          <a:xfrm>
            <a:off x="4977004" y="4042973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FFFF4-5248-4977-A65F-07296C6D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778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0" name="Explosion 1 29">
            <a:extLst>
              <a:ext uri="{FF2B5EF4-FFF2-40B4-BE49-F238E27FC236}">
                <a16:creationId xmlns:a16="http://schemas.microsoft.com/office/drawing/2014/main" id="{67FD6E57-37EF-4D4C-89D5-A2B8ED8AD889}"/>
              </a:ext>
            </a:extLst>
          </p:cNvPr>
          <p:cNvSpPr/>
          <p:nvPr/>
        </p:nvSpPr>
        <p:spPr>
          <a:xfrm>
            <a:off x="1230347" y="4492866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972218B-ABE3-4AD0-ACB6-7E550B5FECDF}"/>
              </a:ext>
            </a:extLst>
          </p:cNvPr>
          <p:cNvSpPr/>
          <p:nvPr/>
        </p:nvSpPr>
        <p:spPr>
          <a:xfrm>
            <a:off x="1352383" y="3700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2243CBBE-3DD2-4010-BA61-735AFCA18018}"/>
              </a:ext>
            </a:extLst>
          </p:cNvPr>
          <p:cNvSpPr/>
          <p:nvPr/>
        </p:nvSpPr>
        <p:spPr>
          <a:xfrm>
            <a:off x="2520852" y="4096650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lded Corner 26">
            <a:extLst>
              <a:ext uri="{FF2B5EF4-FFF2-40B4-BE49-F238E27FC236}">
                <a16:creationId xmlns:a16="http://schemas.microsoft.com/office/drawing/2014/main" id="{9465E0A5-0295-4130-8538-CABDBDA9EDCA}"/>
              </a:ext>
            </a:extLst>
          </p:cNvPr>
          <p:cNvSpPr/>
          <p:nvPr/>
        </p:nvSpPr>
        <p:spPr>
          <a:xfrm>
            <a:off x="1093879" y="1408752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1E63C757-B8BB-4261-A48E-3C2D68891E11}"/>
              </a:ext>
            </a:extLst>
          </p:cNvPr>
          <p:cNvSpPr/>
          <p:nvPr/>
        </p:nvSpPr>
        <p:spPr>
          <a:xfrm>
            <a:off x="1478383" y="2365134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0C1B625-7105-4DD8-8A6E-88447C550FC2}"/>
              </a:ext>
            </a:extLst>
          </p:cNvPr>
          <p:cNvSpPr/>
          <p:nvPr/>
        </p:nvSpPr>
        <p:spPr>
          <a:xfrm>
            <a:off x="2752755" y="1602104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1101" y="162877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Flowchart: Multidocument 4"/>
          <p:cNvSpPr/>
          <p:nvPr/>
        </p:nvSpPr>
        <p:spPr>
          <a:xfrm>
            <a:off x="5114925" y="2047875"/>
            <a:ext cx="972000" cy="9720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Document 5"/>
          <p:cNvSpPr/>
          <p:nvPr/>
        </p:nvSpPr>
        <p:spPr>
          <a:xfrm>
            <a:off x="6648450" y="4972050"/>
            <a:ext cx="972000" cy="9720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Wave 6"/>
          <p:cNvSpPr/>
          <p:nvPr/>
        </p:nvSpPr>
        <p:spPr>
          <a:xfrm>
            <a:off x="5086575" y="423840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uble Wave 7"/>
          <p:cNvSpPr/>
          <p:nvPr/>
        </p:nvSpPr>
        <p:spPr>
          <a:xfrm>
            <a:off x="6543675" y="238125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8" y="294203"/>
            <a:ext cx="3305175" cy="4638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45146" y="689491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145146" y="5238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14" name="Rounded Rectangle 3"/>
          <p:cNvSpPr/>
          <p:nvPr/>
        </p:nvSpPr>
        <p:spPr>
          <a:xfrm flipH="1">
            <a:off x="6145146" y="1388507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74308" y="122289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26" name="Rounded Rectangle 3"/>
          <p:cNvSpPr/>
          <p:nvPr/>
        </p:nvSpPr>
        <p:spPr>
          <a:xfrm flipH="1">
            <a:off x="2951695" y="437323"/>
            <a:ext cx="1395987" cy="626747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1" name="Rounded Rectangle 3"/>
          <p:cNvSpPr/>
          <p:nvPr/>
        </p:nvSpPr>
        <p:spPr>
          <a:xfrm>
            <a:off x="4218521" y="437324"/>
            <a:ext cx="1395987" cy="626746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114317" y="437324"/>
            <a:ext cx="20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4341" y="486465"/>
            <a:ext cx="7113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4316" y="633717"/>
            <a:ext cx="23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 </a:t>
            </a:r>
            <a:r>
              <a:rPr lang="pt-BR" sz="1400" b="1" dirty="0"/>
              <a:t>Diversos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4316" y="821301"/>
            <a:ext cx="2344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em </a:t>
            </a:r>
            <a:r>
              <a:rPr lang="pt-BR" sz="1200" b="1" dirty="0"/>
              <a:t>Pokemon Online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26CE1-66AB-4CD7-9AC8-6BDC7CC4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016" y="1388507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993BAD29-6C7D-42E0-8B9F-517891D2384F}"/>
              </a:ext>
            </a:extLst>
          </p:cNvPr>
          <p:cNvSpPr/>
          <p:nvPr/>
        </p:nvSpPr>
        <p:spPr>
          <a:xfrm rot="2334542">
            <a:off x="2282217" y="2052113"/>
            <a:ext cx="2486561" cy="1057275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A2C8E-E5E3-448C-B28A-FCDDF762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7"/>
          <a:stretch/>
        </p:blipFill>
        <p:spPr>
          <a:xfrm>
            <a:off x="3721997" y="3161327"/>
            <a:ext cx="168536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BadaBoom BB</vt:lpstr>
      <vt:lpstr>Calibri</vt:lpstr>
      <vt:lpstr>Calibri Light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28</cp:revision>
  <dcterms:created xsi:type="dcterms:W3CDTF">2018-03-24T21:22:45Z</dcterms:created>
  <dcterms:modified xsi:type="dcterms:W3CDTF">2018-06-18T00:19:12Z</dcterms:modified>
</cp:coreProperties>
</file>