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7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9D9D9"/>
    <a:srgbClr val="F16529"/>
    <a:srgbClr val="F16629"/>
    <a:srgbClr val="2A5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624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7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89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78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2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5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1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9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6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8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7F71-193B-482B-87E9-66892252EB0B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30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17F71-193B-482B-87E9-66892252EB0B}" type="datetimeFigureOut">
              <a:rPr lang="pt-BR" smtClean="0"/>
              <a:t>11/07/2018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1969-47FA-4F84-8336-186E6C7D95A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27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96EF0-4960-491F-8338-7D31928A1F88}"/>
              </a:ext>
            </a:extLst>
          </p:cNvPr>
          <p:cNvSpPr/>
          <p:nvPr/>
        </p:nvSpPr>
        <p:spPr>
          <a:xfrm>
            <a:off x="4410075" y="491987"/>
            <a:ext cx="3181349" cy="4552950"/>
          </a:xfrm>
          <a:prstGeom prst="rect">
            <a:avLst/>
          </a:prstGeom>
          <a:gradFill>
            <a:gsLst>
              <a:gs pos="0">
                <a:srgbClr val="00B0F0"/>
              </a:gs>
              <a:gs pos="74000">
                <a:srgbClr val="002060"/>
              </a:gs>
              <a:gs pos="83000">
                <a:srgbClr val="0070C0"/>
              </a:gs>
              <a:gs pos="100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C0EC2-243A-41DA-8469-B8D251EC0141}"/>
              </a:ext>
            </a:extLst>
          </p:cNvPr>
          <p:cNvSpPr txBox="1"/>
          <p:nvPr/>
        </p:nvSpPr>
        <p:spPr>
          <a:xfrm>
            <a:off x="4746239" y="1459290"/>
            <a:ext cx="25090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BadaBoom BB" panose="02000506020000020004" pitchFamily="2" charset="0"/>
              </a:rPr>
              <a:t>Titletit</a:t>
            </a:r>
          </a:p>
          <a:p>
            <a:pPr algn="ctr"/>
            <a:r>
              <a:rPr lang="pt-BR" sz="4400" dirty="0">
                <a:solidFill>
                  <a:schemeClr val="bg1"/>
                </a:solidFill>
                <a:latin typeface="BadaBoom BB" panose="02000506020000020004" pitchFamily="2" charset="0"/>
              </a:rPr>
              <a:t>Titletitle?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F986-6CDD-4D82-A1E8-055D721DF597}"/>
              </a:ext>
            </a:extLst>
          </p:cNvPr>
          <p:cNvSpPr txBox="1"/>
          <p:nvPr/>
        </p:nvSpPr>
        <p:spPr>
          <a:xfrm>
            <a:off x="4888337" y="614282"/>
            <a:ext cx="2199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latin typeface="SF Cartoonist Hand" panose="02000506000000020003" pitchFamily="2" charset="0"/>
              </a:rPr>
              <a:t>Title Titletit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17B9A-1B00-485D-B14C-01B453E944F3}"/>
              </a:ext>
            </a:extLst>
          </p:cNvPr>
          <p:cNvSpPr/>
          <p:nvPr/>
        </p:nvSpPr>
        <p:spPr>
          <a:xfrm>
            <a:off x="5691249" y="1174888"/>
            <a:ext cx="593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latin typeface="SF Cartoonist Hand" panose="02000506000000020003" pitchFamily="2" charset="0"/>
              </a:rPr>
              <a:t>Ti Tl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CF9EE-C23B-4C4F-92F6-C24694D73AAD}"/>
              </a:ext>
            </a:extLst>
          </p:cNvPr>
          <p:cNvSpPr txBox="1"/>
          <p:nvPr/>
        </p:nvSpPr>
        <p:spPr>
          <a:xfrm>
            <a:off x="4410075" y="4460162"/>
            <a:ext cx="76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alpha val="50000"/>
                  </a:schemeClr>
                </a:solidFill>
                <a:latin typeface="SF Cartoonist Hand" panose="02000506000000020003" pitchFamily="2" charset="0"/>
              </a:rPr>
              <a:t>v0.1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45FC7-67D9-4457-BE79-221144956FC8}"/>
              </a:ext>
            </a:extLst>
          </p:cNvPr>
          <p:cNvSpPr txBox="1"/>
          <p:nvPr/>
        </p:nvSpPr>
        <p:spPr>
          <a:xfrm>
            <a:off x="5499055" y="4644827"/>
            <a:ext cx="2092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alpha val="50000"/>
                  </a:schemeClr>
                </a:solidFill>
                <a:latin typeface="Super Webcomic Bros." panose="02000500000000000000" pitchFamily="2" charset="0"/>
              </a:rPr>
              <a:t>Daniell Mesquita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505115-5552-44A4-8CC1-AF793270D5D5}"/>
              </a:ext>
            </a:extLst>
          </p:cNvPr>
          <p:cNvSpPr/>
          <p:nvPr/>
        </p:nvSpPr>
        <p:spPr>
          <a:xfrm>
            <a:off x="2552700" y="2543175"/>
            <a:ext cx="900000" cy="900000"/>
          </a:xfrm>
          <a:prstGeom prst="roundRect">
            <a:avLst/>
          </a:prstGeom>
          <a:gradFill>
            <a:gsLst>
              <a:gs pos="0">
                <a:srgbClr val="00B0F0"/>
              </a:gs>
              <a:gs pos="74000">
                <a:srgbClr val="002060"/>
              </a:gs>
              <a:gs pos="83000">
                <a:srgbClr val="0070C0"/>
              </a:gs>
              <a:gs pos="100000">
                <a:srgbClr val="00B050"/>
              </a:gs>
            </a:gsLst>
            <a:lin ang="5400000" scaled="1"/>
          </a:gra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81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B7A53C-4927-4BBD-8A88-6D631CEA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4933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Sun 4">
            <a:extLst>
              <a:ext uri="{FF2B5EF4-FFF2-40B4-BE49-F238E27FC236}">
                <a16:creationId xmlns:a16="http://schemas.microsoft.com/office/drawing/2014/main" id="{A60635C2-FA03-408F-B1C2-7D375C7C5E40}"/>
              </a:ext>
            </a:extLst>
          </p:cNvPr>
          <p:cNvSpPr/>
          <p:nvPr/>
        </p:nvSpPr>
        <p:spPr>
          <a:xfrm>
            <a:off x="7964244" y="1467568"/>
            <a:ext cx="972000" cy="972000"/>
          </a:xfrm>
          <a:prstGeom prst="su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9558BFE4-5387-4F8B-B85C-F496D4D536AD}"/>
              </a:ext>
            </a:extLst>
          </p:cNvPr>
          <p:cNvSpPr/>
          <p:nvPr/>
        </p:nvSpPr>
        <p:spPr>
          <a:xfrm>
            <a:off x="8757881" y="3563923"/>
            <a:ext cx="972000" cy="972000"/>
          </a:xfrm>
          <a:prstGeom prst="mo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01AB15AE-D77F-4E25-BB94-6C1824470319}"/>
              </a:ext>
            </a:extLst>
          </p:cNvPr>
          <p:cNvSpPr/>
          <p:nvPr/>
        </p:nvSpPr>
        <p:spPr>
          <a:xfrm>
            <a:off x="8878064" y="2268611"/>
            <a:ext cx="972000" cy="972000"/>
          </a:xfrm>
          <a:prstGeom prst="lightningBol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72C69F1-114B-4700-8E06-3B22F69ECDE1}"/>
              </a:ext>
            </a:extLst>
          </p:cNvPr>
          <p:cNvSpPr/>
          <p:nvPr/>
        </p:nvSpPr>
        <p:spPr>
          <a:xfrm>
            <a:off x="7941859" y="2700000"/>
            <a:ext cx="972000" cy="9720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4-Point Star 11">
            <a:extLst>
              <a:ext uri="{FF2B5EF4-FFF2-40B4-BE49-F238E27FC236}">
                <a16:creationId xmlns:a16="http://schemas.microsoft.com/office/drawing/2014/main" id="{3961AE9F-8CCB-40FB-8DE1-741212B62A69}"/>
              </a:ext>
            </a:extLst>
          </p:cNvPr>
          <p:cNvSpPr/>
          <p:nvPr/>
        </p:nvSpPr>
        <p:spPr>
          <a:xfrm>
            <a:off x="9858528" y="3124650"/>
            <a:ext cx="972000" cy="972000"/>
          </a:xfrm>
          <a:prstGeom prst="star4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Vertical Scroll 12">
            <a:extLst>
              <a:ext uri="{FF2B5EF4-FFF2-40B4-BE49-F238E27FC236}">
                <a16:creationId xmlns:a16="http://schemas.microsoft.com/office/drawing/2014/main" id="{221AAF6C-BEF9-42A6-A95E-C2A9A96B36AB}"/>
              </a:ext>
            </a:extLst>
          </p:cNvPr>
          <p:cNvSpPr/>
          <p:nvPr/>
        </p:nvSpPr>
        <p:spPr>
          <a:xfrm>
            <a:off x="9440263" y="1276080"/>
            <a:ext cx="972000" cy="972000"/>
          </a:xfrm>
          <a:prstGeom prst="verticalScroll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orizontal Scroll 13">
            <a:extLst>
              <a:ext uri="{FF2B5EF4-FFF2-40B4-BE49-F238E27FC236}">
                <a16:creationId xmlns:a16="http://schemas.microsoft.com/office/drawing/2014/main" id="{6D56FED3-F711-4C4E-92F5-3AA54E7EAD29}"/>
              </a:ext>
            </a:extLst>
          </p:cNvPr>
          <p:cNvSpPr/>
          <p:nvPr/>
        </p:nvSpPr>
        <p:spPr>
          <a:xfrm>
            <a:off x="8266373" y="4535923"/>
            <a:ext cx="972000" cy="972000"/>
          </a:xfrm>
          <a:prstGeom prst="horizontalScroll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16ABF1-F917-4B64-ABF1-4917D9D8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1386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FC7F60B2-A7C8-4D37-AFA8-049945B3A581}"/>
              </a:ext>
            </a:extLst>
          </p:cNvPr>
          <p:cNvSpPr/>
          <p:nvPr/>
        </p:nvSpPr>
        <p:spPr>
          <a:xfrm flipH="1">
            <a:off x="5475698" y="3142669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60A2D147-1345-4534-8BC8-059433761EDF}"/>
              </a:ext>
            </a:extLst>
          </p:cNvPr>
          <p:cNvSpPr/>
          <p:nvPr/>
        </p:nvSpPr>
        <p:spPr>
          <a:xfrm>
            <a:off x="4511799" y="2204532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5" name="Folded Corner 26">
            <a:extLst>
              <a:ext uri="{FF2B5EF4-FFF2-40B4-BE49-F238E27FC236}">
                <a16:creationId xmlns:a16="http://schemas.microsoft.com/office/drawing/2014/main" id="{01CF7CB2-AAF4-4064-814E-6D1FEF795FEB}"/>
              </a:ext>
            </a:extLst>
          </p:cNvPr>
          <p:cNvSpPr/>
          <p:nvPr/>
        </p:nvSpPr>
        <p:spPr>
          <a:xfrm>
            <a:off x="6388224" y="2088104"/>
            <a:ext cx="681793" cy="671437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art 15">
            <a:extLst>
              <a:ext uri="{FF2B5EF4-FFF2-40B4-BE49-F238E27FC236}">
                <a16:creationId xmlns:a16="http://schemas.microsoft.com/office/drawing/2014/main" id="{431F3765-3BC6-4CC6-A481-AEB1FD774D3B}"/>
              </a:ext>
            </a:extLst>
          </p:cNvPr>
          <p:cNvSpPr/>
          <p:nvPr/>
        </p:nvSpPr>
        <p:spPr>
          <a:xfrm>
            <a:off x="4593624" y="3305501"/>
            <a:ext cx="616168" cy="533400"/>
          </a:xfrm>
          <a:prstGeom prst="hear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342C20D-9F3B-4331-9F1C-B02739F06536}"/>
              </a:ext>
            </a:extLst>
          </p:cNvPr>
          <p:cNvSpPr/>
          <p:nvPr/>
        </p:nvSpPr>
        <p:spPr>
          <a:xfrm>
            <a:off x="6622966" y="4006153"/>
            <a:ext cx="612000" cy="612000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xplosion 1 29">
            <a:extLst>
              <a:ext uri="{FF2B5EF4-FFF2-40B4-BE49-F238E27FC236}">
                <a16:creationId xmlns:a16="http://schemas.microsoft.com/office/drawing/2014/main" id="{3C3B103B-8440-46BC-8B15-9B236FB341B3}"/>
              </a:ext>
            </a:extLst>
          </p:cNvPr>
          <p:cNvSpPr/>
          <p:nvPr/>
        </p:nvSpPr>
        <p:spPr>
          <a:xfrm>
            <a:off x="4977004" y="4042973"/>
            <a:ext cx="1090651" cy="927797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0FFFF4-5248-4977-A65F-07296C6D18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778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0" name="Explosion 1 29">
            <a:extLst>
              <a:ext uri="{FF2B5EF4-FFF2-40B4-BE49-F238E27FC236}">
                <a16:creationId xmlns:a16="http://schemas.microsoft.com/office/drawing/2014/main" id="{67FD6E57-37EF-4D4C-89D5-A2B8ED8AD889}"/>
              </a:ext>
            </a:extLst>
          </p:cNvPr>
          <p:cNvSpPr/>
          <p:nvPr/>
        </p:nvSpPr>
        <p:spPr>
          <a:xfrm>
            <a:off x="1230347" y="4492866"/>
            <a:ext cx="1090651" cy="927797"/>
          </a:xfrm>
          <a:prstGeom prst="irregularSeal1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5972218B-ABE3-4AD0-ACB6-7E550B5FECDF}"/>
              </a:ext>
            </a:extLst>
          </p:cNvPr>
          <p:cNvSpPr/>
          <p:nvPr/>
        </p:nvSpPr>
        <p:spPr>
          <a:xfrm>
            <a:off x="1352383" y="3700153"/>
            <a:ext cx="612000" cy="612000"/>
          </a:xfrm>
          <a:prstGeom prst="smileyFace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Heart 21">
            <a:extLst>
              <a:ext uri="{FF2B5EF4-FFF2-40B4-BE49-F238E27FC236}">
                <a16:creationId xmlns:a16="http://schemas.microsoft.com/office/drawing/2014/main" id="{2243CBBE-3DD2-4010-BA61-735AFCA18018}"/>
              </a:ext>
            </a:extLst>
          </p:cNvPr>
          <p:cNvSpPr/>
          <p:nvPr/>
        </p:nvSpPr>
        <p:spPr>
          <a:xfrm>
            <a:off x="2520852" y="4096650"/>
            <a:ext cx="616168" cy="533400"/>
          </a:xfrm>
          <a:prstGeom prst="hear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lded Corner 26">
            <a:extLst>
              <a:ext uri="{FF2B5EF4-FFF2-40B4-BE49-F238E27FC236}">
                <a16:creationId xmlns:a16="http://schemas.microsoft.com/office/drawing/2014/main" id="{9465E0A5-0295-4130-8538-CABDBDA9EDCA}"/>
              </a:ext>
            </a:extLst>
          </p:cNvPr>
          <p:cNvSpPr/>
          <p:nvPr/>
        </p:nvSpPr>
        <p:spPr>
          <a:xfrm>
            <a:off x="1093879" y="1408752"/>
            <a:ext cx="681793" cy="671437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1E63C757-B8BB-4261-A48E-3C2D68891E11}"/>
              </a:ext>
            </a:extLst>
          </p:cNvPr>
          <p:cNvSpPr/>
          <p:nvPr/>
        </p:nvSpPr>
        <p:spPr>
          <a:xfrm>
            <a:off x="1478383" y="2365134"/>
            <a:ext cx="972000" cy="972000"/>
          </a:xfrm>
          <a:prstGeom prst="mo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80C1B625-7105-4DD8-8A6E-88447C550FC2}"/>
              </a:ext>
            </a:extLst>
          </p:cNvPr>
          <p:cNvSpPr/>
          <p:nvPr/>
        </p:nvSpPr>
        <p:spPr>
          <a:xfrm>
            <a:off x="2752755" y="1602104"/>
            <a:ext cx="972000" cy="972000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93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4249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Flowchart: Multidocument 4"/>
          <p:cNvSpPr/>
          <p:nvPr/>
        </p:nvSpPr>
        <p:spPr>
          <a:xfrm>
            <a:off x="2968073" y="1571625"/>
            <a:ext cx="972000" cy="972000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owchart: Document 5"/>
          <p:cNvSpPr/>
          <p:nvPr/>
        </p:nvSpPr>
        <p:spPr>
          <a:xfrm>
            <a:off x="4501598" y="4495800"/>
            <a:ext cx="972000" cy="972000"/>
          </a:xfrm>
          <a:prstGeom prst="flowChartDocumen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Wave 6"/>
          <p:cNvSpPr/>
          <p:nvPr/>
        </p:nvSpPr>
        <p:spPr>
          <a:xfrm>
            <a:off x="2939723" y="3762150"/>
            <a:ext cx="972000" cy="972000"/>
          </a:xfrm>
          <a:prstGeom prst="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Double Wave 7"/>
          <p:cNvSpPr/>
          <p:nvPr/>
        </p:nvSpPr>
        <p:spPr>
          <a:xfrm>
            <a:off x="4396823" y="1905000"/>
            <a:ext cx="972000" cy="9720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425189-DDB7-406F-9BEB-B927083531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9423" y="1152525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2" name="Wave 11">
            <a:extLst>
              <a:ext uri="{FF2B5EF4-FFF2-40B4-BE49-F238E27FC236}">
                <a16:creationId xmlns:a16="http://schemas.microsoft.com/office/drawing/2014/main" id="{C090DBA0-0F94-4AE7-B2D9-FE3BC9524CB2}"/>
              </a:ext>
            </a:extLst>
          </p:cNvPr>
          <p:cNvSpPr/>
          <p:nvPr/>
        </p:nvSpPr>
        <p:spPr>
          <a:xfrm>
            <a:off x="6484897" y="3762150"/>
            <a:ext cx="972000" cy="972000"/>
          </a:xfrm>
          <a:prstGeom prst="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Double Wave 12">
            <a:extLst>
              <a:ext uri="{FF2B5EF4-FFF2-40B4-BE49-F238E27FC236}">
                <a16:creationId xmlns:a16="http://schemas.microsoft.com/office/drawing/2014/main" id="{A8B8BEAF-954D-4699-9518-720A6071B8F7}"/>
              </a:ext>
            </a:extLst>
          </p:cNvPr>
          <p:cNvSpPr/>
          <p:nvPr/>
        </p:nvSpPr>
        <p:spPr>
          <a:xfrm>
            <a:off x="7941997" y="1905000"/>
            <a:ext cx="972000" cy="972000"/>
          </a:xfrm>
          <a:prstGeom prst="doubleWav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7E1DEC-71FA-4FEA-B517-3321633246C9}"/>
              </a:ext>
            </a:extLst>
          </p:cNvPr>
          <p:cNvSpPr txBox="1"/>
          <p:nvPr/>
        </p:nvSpPr>
        <p:spPr>
          <a:xfrm>
            <a:off x="6750950" y="1649300"/>
            <a:ext cx="7841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rgbClr val="A6A6A6"/>
                </a:solidFill>
              </a:rPr>
              <a:t>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C71CBE-F98A-4716-8992-0A340135BBA1}"/>
              </a:ext>
            </a:extLst>
          </p:cNvPr>
          <p:cNvSpPr/>
          <p:nvPr/>
        </p:nvSpPr>
        <p:spPr>
          <a:xfrm>
            <a:off x="7861976" y="3391307"/>
            <a:ext cx="11320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800" dirty="0">
                <a:solidFill>
                  <a:srgbClr val="A6A6A6"/>
                </a:solidFill>
              </a:rPr>
              <a:t>♫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5711B-7C65-467C-BDBA-18DC62BBFCCE}"/>
              </a:ext>
            </a:extLst>
          </p:cNvPr>
          <p:cNvSpPr txBox="1"/>
          <p:nvPr/>
        </p:nvSpPr>
        <p:spPr>
          <a:xfrm>
            <a:off x="6715057" y="3832651"/>
            <a:ext cx="511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rgbClr val="D9D9D9"/>
                </a:solidFill>
              </a:rPr>
              <a:t>♪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0409FE-60C8-4FC3-8C4A-A8553BAC7A70}"/>
              </a:ext>
            </a:extLst>
          </p:cNvPr>
          <p:cNvSpPr/>
          <p:nvPr/>
        </p:nvSpPr>
        <p:spPr>
          <a:xfrm>
            <a:off x="8082539" y="1975501"/>
            <a:ext cx="700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>
                <a:solidFill>
                  <a:srgbClr val="D9D9D9"/>
                </a:solidFill>
              </a:rPr>
              <a:t>♫</a:t>
            </a:r>
          </a:p>
        </p:txBody>
      </p:sp>
    </p:spTree>
    <p:extLst>
      <p:ext uri="{BB962C8B-B14F-4D97-AF65-F5344CB8AC3E}">
        <p14:creationId xmlns:p14="http://schemas.microsoft.com/office/powerpoint/2010/main" val="347576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08" y="294203"/>
            <a:ext cx="3305175" cy="46386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145146" y="689491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6145146" y="52387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00" i="1" dirty="0"/>
              <a:t>Nome</a:t>
            </a:r>
          </a:p>
          <a:p>
            <a:r>
              <a:rPr lang="pt-BR" sz="900" dirty="0"/>
              <a:t>Message</a:t>
            </a:r>
          </a:p>
        </p:txBody>
      </p:sp>
      <p:sp>
        <p:nvSpPr>
          <p:cNvPr id="14" name="Rounded Rectangle 3"/>
          <p:cNvSpPr/>
          <p:nvPr/>
        </p:nvSpPr>
        <p:spPr>
          <a:xfrm flipH="1">
            <a:off x="6145146" y="1388507"/>
            <a:ext cx="1395987" cy="533400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6274308" y="1222891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i="1" dirty="0"/>
              <a:t>Nome</a:t>
            </a:r>
          </a:p>
          <a:p>
            <a:r>
              <a:rPr lang="pt-BR" sz="900" dirty="0"/>
              <a:t>Message</a:t>
            </a:r>
          </a:p>
        </p:txBody>
      </p:sp>
      <p:sp>
        <p:nvSpPr>
          <p:cNvPr id="26" name="Rounded Rectangle 3"/>
          <p:cNvSpPr/>
          <p:nvPr/>
        </p:nvSpPr>
        <p:spPr>
          <a:xfrm flipH="1">
            <a:off x="2951695" y="437323"/>
            <a:ext cx="1395987" cy="626747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31" name="Rounded Rectangle 3"/>
          <p:cNvSpPr/>
          <p:nvPr/>
        </p:nvSpPr>
        <p:spPr>
          <a:xfrm>
            <a:off x="4218521" y="437324"/>
            <a:ext cx="1395987" cy="626746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3114317" y="437324"/>
            <a:ext cx="20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04341" y="486465"/>
            <a:ext cx="711387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14316" y="633717"/>
            <a:ext cx="2344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Com </a:t>
            </a:r>
            <a:r>
              <a:rPr lang="pt-BR" sz="1400" b="1" dirty="0"/>
              <a:t>Nome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114316" y="821301"/>
            <a:ext cx="2344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em </a:t>
            </a:r>
            <a:r>
              <a:rPr lang="pt-BR" sz="1200" b="1" dirty="0"/>
              <a:t>Service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A26CE1-66AB-4CD7-9AC8-6BDC7CC436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6016" y="1388507"/>
            <a:ext cx="3181350" cy="4552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993BAD29-6C7D-42E0-8B9F-517891D2384F}"/>
              </a:ext>
            </a:extLst>
          </p:cNvPr>
          <p:cNvSpPr/>
          <p:nvPr/>
        </p:nvSpPr>
        <p:spPr>
          <a:xfrm rot="2334542">
            <a:off x="2282217" y="2052113"/>
            <a:ext cx="2486561" cy="1057275"/>
          </a:xfrm>
          <a:custGeom>
            <a:avLst/>
            <a:gdLst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257300"/>
              <a:gd name="connsiteY0" fmla="*/ 88902 h 533400"/>
              <a:gd name="connsiteX1" fmla="*/ 88902 w 1257300"/>
              <a:gd name="connsiteY1" fmla="*/ 0 h 533400"/>
              <a:gd name="connsiteX2" fmla="*/ 1168398 w 1257300"/>
              <a:gd name="connsiteY2" fmla="*/ 0 h 533400"/>
              <a:gd name="connsiteX3" fmla="*/ 1257300 w 1257300"/>
              <a:gd name="connsiteY3" fmla="*/ 88902 h 533400"/>
              <a:gd name="connsiteX4" fmla="*/ 1257300 w 1257300"/>
              <a:gd name="connsiteY4" fmla="*/ 444498 h 533400"/>
              <a:gd name="connsiteX5" fmla="*/ 1168398 w 1257300"/>
              <a:gd name="connsiteY5" fmla="*/ 533400 h 533400"/>
              <a:gd name="connsiteX6" fmla="*/ 88902 w 1257300"/>
              <a:gd name="connsiteY6" fmla="*/ 533400 h 533400"/>
              <a:gd name="connsiteX7" fmla="*/ 0 w 1257300"/>
              <a:gd name="connsiteY7" fmla="*/ 444498 h 533400"/>
              <a:gd name="connsiteX8" fmla="*/ 0 w 1257300"/>
              <a:gd name="connsiteY8" fmla="*/ 88902 h 533400"/>
              <a:gd name="connsiteX0" fmla="*/ 0 w 1395987"/>
              <a:gd name="connsiteY0" fmla="*/ 88902 h 533400"/>
              <a:gd name="connsiteX1" fmla="*/ 88902 w 1395987"/>
              <a:gd name="connsiteY1" fmla="*/ 0 h 533400"/>
              <a:gd name="connsiteX2" fmla="*/ 1387473 w 1395987"/>
              <a:gd name="connsiteY2" fmla="*/ 0 h 533400"/>
              <a:gd name="connsiteX3" fmla="*/ 1257300 w 1395987"/>
              <a:gd name="connsiteY3" fmla="*/ 88902 h 533400"/>
              <a:gd name="connsiteX4" fmla="*/ 1257300 w 1395987"/>
              <a:gd name="connsiteY4" fmla="*/ 444498 h 533400"/>
              <a:gd name="connsiteX5" fmla="*/ 1168398 w 1395987"/>
              <a:gd name="connsiteY5" fmla="*/ 533400 h 533400"/>
              <a:gd name="connsiteX6" fmla="*/ 88902 w 1395987"/>
              <a:gd name="connsiteY6" fmla="*/ 533400 h 533400"/>
              <a:gd name="connsiteX7" fmla="*/ 0 w 1395987"/>
              <a:gd name="connsiteY7" fmla="*/ 444498 h 533400"/>
              <a:gd name="connsiteX8" fmla="*/ 0 w 1395987"/>
              <a:gd name="connsiteY8" fmla="*/ 889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5987" h="533400">
                <a:moveTo>
                  <a:pt x="0" y="88902"/>
                </a:moveTo>
                <a:cubicBezTo>
                  <a:pt x="0" y="39803"/>
                  <a:pt x="39803" y="0"/>
                  <a:pt x="88902" y="0"/>
                </a:cubicBezTo>
                <a:lnTo>
                  <a:pt x="1387473" y="0"/>
                </a:lnTo>
                <a:cubicBezTo>
                  <a:pt x="1436572" y="0"/>
                  <a:pt x="1257300" y="39803"/>
                  <a:pt x="1257300" y="88902"/>
                </a:cubicBezTo>
                <a:lnTo>
                  <a:pt x="1257300" y="444498"/>
                </a:lnTo>
                <a:cubicBezTo>
                  <a:pt x="1257300" y="493597"/>
                  <a:pt x="1217497" y="533400"/>
                  <a:pt x="1168398" y="533400"/>
                </a:cubicBezTo>
                <a:lnTo>
                  <a:pt x="88902" y="533400"/>
                </a:lnTo>
                <a:cubicBezTo>
                  <a:pt x="39803" y="533400"/>
                  <a:pt x="0" y="493597"/>
                  <a:pt x="0" y="444498"/>
                </a:cubicBezTo>
                <a:lnTo>
                  <a:pt x="0" y="8890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AA2C8E-E5E3-448C-B28A-FCDDF762E7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77"/>
          <a:stretch/>
        </p:blipFill>
        <p:spPr>
          <a:xfrm>
            <a:off x="3721997" y="3161327"/>
            <a:ext cx="1685369" cy="2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6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7BDEFB-1B67-42E4-A386-DA14CEF514F4}"/>
              </a:ext>
            </a:extLst>
          </p:cNvPr>
          <p:cNvSpPr/>
          <p:nvPr/>
        </p:nvSpPr>
        <p:spPr>
          <a:xfrm>
            <a:off x="2283472" y="1590675"/>
            <a:ext cx="1419225" cy="571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D74C90-9DCE-4984-B7C8-B7D56B4CAC30}"/>
              </a:ext>
            </a:extLst>
          </p:cNvPr>
          <p:cNvSpPr/>
          <p:nvPr/>
        </p:nvSpPr>
        <p:spPr>
          <a:xfrm>
            <a:off x="2284974" y="1904999"/>
            <a:ext cx="1419225" cy="2123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FE1BF-E5F9-4F2D-93E0-5B37F7009F27}"/>
              </a:ext>
            </a:extLst>
          </p:cNvPr>
          <p:cNvSpPr txBox="1"/>
          <p:nvPr/>
        </p:nvSpPr>
        <p:spPr>
          <a:xfrm>
            <a:off x="2289849" y="1905000"/>
            <a:ext cx="1409360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♪ Ouça essa canção</a:t>
            </a:r>
          </a:p>
          <a:p>
            <a:pPr algn="ctr"/>
            <a:r>
              <a:rPr lang="pt-BR" sz="1200" b="1" dirty="0"/>
              <a:t>online</a:t>
            </a:r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r>
              <a:rPr lang="pt-BR" sz="1100" dirty="0"/>
              <a:t>https://goo.gl/TBHjSr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CEF8A-1E45-4C7B-AB78-10BB98F440AB}"/>
              </a:ext>
            </a:extLst>
          </p:cNvPr>
          <p:cNvSpPr txBox="1"/>
          <p:nvPr/>
        </p:nvSpPr>
        <p:spPr>
          <a:xfrm>
            <a:off x="2482219" y="1628000"/>
            <a:ext cx="1021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Morar no céu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17E5D8-E73A-45E7-A384-8D236C5999B7}"/>
              </a:ext>
            </a:extLst>
          </p:cNvPr>
          <p:cNvSpPr/>
          <p:nvPr/>
        </p:nvSpPr>
        <p:spPr>
          <a:xfrm>
            <a:off x="3997972" y="1447800"/>
            <a:ext cx="1419225" cy="714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C9839A-6169-4A72-A155-9A5E9A42CC32}"/>
              </a:ext>
            </a:extLst>
          </p:cNvPr>
          <p:cNvSpPr/>
          <p:nvPr/>
        </p:nvSpPr>
        <p:spPr>
          <a:xfrm>
            <a:off x="3999474" y="1904999"/>
            <a:ext cx="1419225" cy="2123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A6F513-F91E-46EB-ACF0-2AE563614BCD}"/>
              </a:ext>
            </a:extLst>
          </p:cNvPr>
          <p:cNvSpPr txBox="1"/>
          <p:nvPr/>
        </p:nvSpPr>
        <p:spPr>
          <a:xfrm>
            <a:off x="3955504" y="1905000"/>
            <a:ext cx="1507143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♪ Ouça essa canção</a:t>
            </a:r>
          </a:p>
          <a:p>
            <a:pPr algn="ctr"/>
            <a:r>
              <a:rPr lang="pt-BR" sz="1200" b="1" dirty="0"/>
              <a:t>online</a:t>
            </a:r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endParaRPr lang="pt-BR" sz="1200" dirty="0"/>
          </a:p>
          <a:p>
            <a:pPr algn="ctr"/>
            <a:r>
              <a:rPr lang="pt-BR" sz="1100" dirty="0"/>
              <a:t>https://goo.gl/mFRDqZ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6EDCC-BC65-46A7-BEEE-9B613BD5F082}"/>
              </a:ext>
            </a:extLst>
          </p:cNvPr>
          <p:cNvSpPr txBox="1"/>
          <p:nvPr/>
        </p:nvSpPr>
        <p:spPr>
          <a:xfrm>
            <a:off x="4017891" y="1456550"/>
            <a:ext cx="1399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Mesmo assim te louvarei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BF0D1FB-089B-46AE-8D0F-EC7ED4BE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99" y="2342729"/>
            <a:ext cx="1409700" cy="14097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1F77466-C0A6-4F4E-A9F4-71400AE0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62" y="2342729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7677</TotalTime>
  <Words>55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BadaBoom BB</vt:lpstr>
      <vt:lpstr>Calibri</vt:lpstr>
      <vt:lpstr>Calibri Light</vt:lpstr>
      <vt:lpstr>SF Cartoonist Hand</vt:lpstr>
      <vt:lpstr>Super Webcomic Bros.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Daniell Mesquita</cp:lastModifiedBy>
  <cp:revision>58</cp:revision>
  <dcterms:created xsi:type="dcterms:W3CDTF">2018-03-24T21:22:45Z</dcterms:created>
  <dcterms:modified xsi:type="dcterms:W3CDTF">2018-07-11T23:11:01Z</dcterms:modified>
</cp:coreProperties>
</file>