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cons" id="{A843BE8A-4A98-487D-A50A-91830C9BAAF0}">
          <p14:sldIdLst>
            <p14:sldId id="258"/>
          </p14:sldIdLst>
        </p14:section>
        <p14:section name="Google Play" id="{84BAD200-66C1-41CF-92C2-3701ADD72BA5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1E"/>
    <a:srgbClr val="335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18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93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33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957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602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240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605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340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256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482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09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0925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3386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234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75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63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21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71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97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69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26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18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2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60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5344641" y="492707"/>
            <a:ext cx="1943100" cy="952500"/>
          </a:xfrm>
          <a:prstGeom prst="rect">
            <a:avLst/>
          </a:prstGeom>
          <a:solidFill>
            <a:srgbClr val="FFDC1E"/>
          </a:solidFill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40568" y="-2593"/>
            <a:ext cx="1943100" cy="3886200"/>
          </a:xfrm>
          <a:prstGeom prst="rect">
            <a:avLst/>
          </a:prstGeom>
          <a:solidFill>
            <a:srgbClr val="FFDC1E"/>
          </a:solidFill>
        </p:spPr>
      </p:pic>
      <p:pic>
        <p:nvPicPr>
          <p:cNvPr id="23" name="Imagem 16">
            <a:extLst>
              <a:ext uri="{FF2B5EF4-FFF2-40B4-BE49-F238E27FC236}">
                <a16:creationId xmlns:a16="http://schemas.microsoft.com/office/drawing/2014/main" id="{AB4A2029-7408-4CEE-BC25-6A397FBFDD1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98FCC"/>
              </a:clrFrom>
              <a:clrTo>
                <a:srgbClr val="298FC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18750" y1="31250" x2="65625" y2="593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304800" cy="304800"/>
          </a:xfrm>
          <a:prstGeom prst="rect">
            <a:avLst/>
          </a:prstGeom>
          <a:solidFill>
            <a:srgbClr val="FFDC1E"/>
          </a:solidFill>
        </p:spPr>
      </p:pic>
      <p:pic>
        <p:nvPicPr>
          <p:cNvPr id="24" name="Imagem 17">
            <a:extLst>
              <a:ext uri="{FF2B5EF4-FFF2-40B4-BE49-F238E27FC236}">
                <a16:creationId xmlns:a16="http://schemas.microsoft.com/office/drawing/2014/main" id="{B9F3913F-CF08-4F50-A1D8-BA568921CC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2768" y1="19643" x2="72321" y2="8929"/>
                        <a14:foregroundMark x1="76786" y1="18750" x2="95536" y2="37946"/>
                        <a14:foregroundMark x1="8036" y1="40179" x2="37054" y2="10714"/>
                        <a14:foregroundMark x1="10714" y1="64732" x2="22321" y2="79464"/>
                        <a14:foregroundMark x1="29018" y1="87054" x2="13839" y2="72321"/>
                        <a14:foregroundMark x1="32143" y1="91071" x2="4911" y2="39732"/>
                        <a14:foregroundMark x1="7589" y1="31250" x2="47321" y2="8482"/>
                        <a14:foregroundMark x1="40625" y1="46875" x2="57589" y2="51339"/>
                        <a14:foregroundMark x1="52679" y1="32143" x2="62500" y2="2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33" y="26133"/>
            <a:ext cx="252534" cy="252534"/>
          </a:xfrm>
          <a:prstGeom prst="rect">
            <a:avLst/>
          </a:prstGeom>
        </p:spPr>
      </p:pic>
      <p:pic>
        <p:nvPicPr>
          <p:cNvPr id="27" name="Imagem 3">
            <a:extLst>
              <a:ext uri="{FF2B5EF4-FFF2-40B4-BE49-F238E27FC236}">
                <a16:creationId xmlns:a16="http://schemas.microsoft.com/office/drawing/2014/main" id="{8BDA8A7E-C92A-4F73-8F73-B15BA114CF7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298FCC"/>
              </a:clrFrom>
              <a:clrTo>
                <a:srgbClr val="298FC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backgroundMark x1="27083" y1="29167" x2="60417" y2="47917"/>
                        <a14:backgroundMark x1="81250" y1="75000" x2="37500" y2="50000"/>
                        <a14:backgroundMark x1="45833" y1="50000" x2="75000" y2="27083"/>
                        <a14:backgroundMark x1="62500" y1="39583" x2="33333" y2="270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475" y="5264"/>
            <a:ext cx="457200" cy="457200"/>
          </a:xfrm>
          <a:prstGeom prst="rect">
            <a:avLst/>
          </a:prstGeom>
          <a:solidFill>
            <a:srgbClr val="FFDC1E"/>
          </a:solidFill>
        </p:spPr>
      </p:pic>
      <p:pic>
        <p:nvPicPr>
          <p:cNvPr id="28" name="Imagem 10">
            <a:extLst>
              <a:ext uri="{FF2B5EF4-FFF2-40B4-BE49-F238E27FC236}">
                <a16:creationId xmlns:a16="http://schemas.microsoft.com/office/drawing/2014/main" id="{07DEBDC3-8384-45F6-957B-372CDD2847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2768" y1="19643" x2="72321" y2="8929"/>
                        <a14:foregroundMark x1="76786" y1="18750" x2="95536" y2="37946"/>
                        <a14:foregroundMark x1="8036" y1="40179" x2="37054" y2="10714"/>
                        <a14:foregroundMark x1="10714" y1="64732" x2="22321" y2="79464"/>
                        <a14:foregroundMark x1="29018" y1="87054" x2="13839" y2="72321"/>
                        <a14:foregroundMark x1="32143" y1="91071" x2="4911" y2="39732"/>
                        <a14:foregroundMark x1="7589" y1="31250" x2="47321" y2="8482"/>
                        <a14:foregroundMark x1="40625" y1="46875" x2="57589" y2="51339"/>
                        <a14:foregroundMark x1="52679" y1="32143" x2="62500" y2="2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245" y="95247"/>
            <a:ext cx="271020" cy="271020"/>
          </a:xfrm>
          <a:prstGeom prst="rect">
            <a:avLst/>
          </a:prstGeom>
        </p:spPr>
      </p:pic>
      <p:pic>
        <p:nvPicPr>
          <p:cNvPr id="29" name="Imagem 4">
            <a:extLst>
              <a:ext uri="{FF2B5EF4-FFF2-40B4-BE49-F238E27FC236}">
                <a16:creationId xmlns:a16="http://schemas.microsoft.com/office/drawing/2014/main" id="{80AC923C-5CBB-4E74-8346-7578E119C281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298FCC"/>
              </a:clrFrom>
              <a:clrTo>
                <a:srgbClr val="298FC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backgroundMark x1="31000" y1="58000" x2="60000" y2="47000"/>
                        <a14:backgroundMark x1="64000" y1="58000" x2="52000" y2="37000"/>
                        <a14:backgroundMark x1="36000" y1="39000" x2="57000" y2="48000"/>
                        <a14:backgroundMark x1="55000" y1="47000" x2="73000" y2="34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9254" y="-2593"/>
            <a:ext cx="952500" cy="952500"/>
          </a:xfrm>
          <a:prstGeom prst="rect">
            <a:avLst/>
          </a:prstGeom>
          <a:solidFill>
            <a:srgbClr val="FFDC1E"/>
          </a:solidFill>
        </p:spPr>
      </p:pic>
      <p:pic>
        <p:nvPicPr>
          <p:cNvPr id="30" name="Imagem 8">
            <a:extLst>
              <a:ext uri="{FF2B5EF4-FFF2-40B4-BE49-F238E27FC236}">
                <a16:creationId xmlns:a16="http://schemas.microsoft.com/office/drawing/2014/main" id="{2875062A-C5F2-4448-82F5-8E3779AA40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2768" y1="19643" x2="72321" y2="8929"/>
                        <a14:foregroundMark x1="76786" y1="18750" x2="95536" y2="37946"/>
                        <a14:foregroundMark x1="8036" y1="40179" x2="37054" y2="10714"/>
                        <a14:foregroundMark x1="10714" y1="64732" x2="22321" y2="79464"/>
                        <a14:foregroundMark x1="29018" y1="87054" x2="13839" y2="72321"/>
                        <a14:foregroundMark x1="32143" y1="91071" x2="4911" y2="39732"/>
                        <a14:foregroundMark x1="7589" y1="31250" x2="47321" y2="8482"/>
                        <a14:foregroundMark x1="40625" y1="46875" x2="57589" y2="51339"/>
                        <a14:foregroundMark x1="52679" y1="32143" x2="62500" y2="2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3006" y="261159"/>
            <a:ext cx="424995" cy="424995"/>
          </a:xfrm>
          <a:prstGeom prst="rect">
            <a:avLst/>
          </a:prstGeom>
        </p:spPr>
      </p:pic>
      <p:sp>
        <p:nvSpPr>
          <p:cNvPr id="31" name="CaixaDeTexto 12">
            <a:extLst>
              <a:ext uri="{FF2B5EF4-FFF2-40B4-BE49-F238E27FC236}">
                <a16:creationId xmlns:a16="http://schemas.microsoft.com/office/drawing/2014/main" id="{D4B812ED-95EF-4064-ACC0-172BB07146F4}"/>
              </a:ext>
            </a:extLst>
          </p:cNvPr>
          <p:cNvSpPr txBox="1"/>
          <p:nvPr/>
        </p:nvSpPr>
        <p:spPr>
          <a:xfrm>
            <a:off x="859254" y="717287"/>
            <a:ext cx="95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3350B3"/>
                </a:solidFill>
                <a:latin typeface="Segoe UI" panose="020B0502040204020203" pitchFamily="34" charset="0"/>
              </a:rPr>
              <a:t>Universav Poké</a:t>
            </a:r>
          </a:p>
        </p:txBody>
      </p:sp>
      <p:pic>
        <p:nvPicPr>
          <p:cNvPr id="32" name="Imagem 5">
            <a:extLst>
              <a:ext uri="{FF2B5EF4-FFF2-40B4-BE49-F238E27FC236}">
                <a16:creationId xmlns:a16="http://schemas.microsoft.com/office/drawing/2014/main" id="{1A162EC3-6263-4B7D-8D09-599A0FB5C676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298FCC"/>
              </a:clrFrom>
              <a:clrTo>
                <a:srgbClr val="298FC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backgroundMark x1="12745" y1="18000" x2="48039" y2="24000"/>
                        <a14:backgroundMark x1="18137" y1="43000" x2="61765" y2="54000"/>
                        <a14:backgroundMark x1="60294" y1="67000" x2="33824" y2="33000"/>
                        <a14:backgroundMark x1="20588" y1="38000" x2="38235" y2="70000"/>
                        <a14:backgroundMark x1="24020" y1="73000" x2="56373" y2="45000"/>
                        <a14:backgroundMark x1="67157" y1="39000" x2="40686" y2="24000"/>
                        <a14:backgroundMark x1="35784" y1="22000" x2="78922" y2="23000"/>
                        <a14:backgroundMark x1="52451" y1="41000" x2="44608" y2="47000"/>
                        <a14:backgroundMark x1="38725" y1="60000" x2="67647" y2="66000"/>
                        <a14:backgroundMark x1="27941" y1="83000" x2="980" y2="9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2301" y="-2593"/>
            <a:ext cx="1943100" cy="952500"/>
          </a:xfrm>
          <a:prstGeom prst="rect">
            <a:avLst/>
          </a:prstGeom>
          <a:solidFill>
            <a:srgbClr val="FFDC1E"/>
          </a:solidFill>
        </p:spPr>
      </p:pic>
      <p:sp>
        <p:nvSpPr>
          <p:cNvPr id="33" name="CaixaDeTexto 13">
            <a:extLst>
              <a:ext uri="{FF2B5EF4-FFF2-40B4-BE49-F238E27FC236}">
                <a16:creationId xmlns:a16="http://schemas.microsoft.com/office/drawing/2014/main" id="{457FF2DF-5D64-43AE-8DE1-D2CE05C1B396}"/>
              </a:ext>
            </a:extLst>
          </p:cNvPr>
          <p:cNvSpPr txBox="1"/>
          <p:nvPr/>
        </p:nvSpPr>
        <p:spPr>
          <a:xfrm>
            <a:off x="1854505" y="717287"/>
            <a:ext cx="95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3350B3"/>
                </a:solidFill>
                <a:latin typeface="Segoe UI" panose="020B0502040204020203" pitchFamily="34" charset="0"/>
              </a:rPr>
              <a:t>Universav Poké</a:t>
            </a:r>
          </a:p>
        </p:txBody>
      </p:sp>
      <p:pic>
        <p:nvPicPr>
          <p:cNvPr id="34" name="Imagem 15">
            <a:extLst>
              <a:ext uri="{FF2B5EF4-FFF2-40B4-BE49-F238E27FC236}">
                <a16:creationId xmlns:a16="http://schemas.microsoft.com/office/drawing/2014/main" id="{CC1A09A8-D11B-4C99-BA36-C113C1FD2C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2768" y1="19643" x2="72321" y2="8929"/>
                        <a14:foregroundMark x1="76786" y1="18750" x2="95536" y2="37946"/>
                        <a14:foregroundMark x1="8036" y1="40179" x2="37054" y2="10714"/>
                        <a14:foregroundMark x1="10714" y1="64732" x2="22321" y2="79464"/>
                        <a14:foregroundMark x1="29018" y1="87054" x2="13839" y2="72321"/>
                        <a14:foregroundMark x1="32143" y1="91071" x2="4911" y2="39732"/>
                        <a14:foregroundMark x1="7589" y1="31250" x2="47321" y2="8482"/>
                        <a14:foregroundMark x1="40625" y1="46875" x2="57589" y2="51339"/>
                        <a14:foregroundMark x1="52679" y1="32143" x2="62500" y2="2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1353" y="260713"/>
            <a:ext cx="424995" cy="424995"/>
          </a:xfrm>
          <a:prstGeom prst="rect">
            <a:avLst/>
          </a:prstGeom>
        </p:spPr>
      </p:pic>
      <p:pic>
        <p:nvPicPr>
          <p:cNvPr id="35" name="Imagem 6">
            <a:extLst>
              <a:ext uri="{FF2B5EF4-FFF2-40B4-BE49-F238E27FC236}">
                <a16:creationId xmlns:a16="http://schemas.microsoft.com/office/drawing/2014/main" id="{27C7D516-A83A-4700-AA94-F9C27EB2D281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298FCC"/>
              </a:clrFrom>
              <a:clrTo>
                <a:srgbClr val="298FC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backgroundMark x1="42647" y1="20098" x2="50000" y2="55882"/>
                        <a14:backgroundMark x1="37255" y1="75000" x2="68137" y2="40686"/>
                        <a14:backgroundMark x1="75000" y1="50490" x2="35784" y2="42647"/>
                        <a14:backgroundMark x1="25490" y1="39706" x2="64706" y2="45588"/>
                        <a14:backgroundMark x1="69118" y1="29412" x2="45098" y2="58333"/>
                        <a14:backgroundMark x1="27451" y1="66176" x2="65196" y2="44118"/>
                        <a14:backgroundMark x1="67647" y1="47549" x2="14216" y2="96078"/>
                        <a14:backgroundMark x1="15686" y1="69608" x2="63235" y2="39706"/>
                        <a14:backgroundMark x1="70588" y1="39706" x2="24510" y2="15686"/>
                        <a14:backgroundMark x1="23039" y1="27451" x2="66176" y2="11765"/>
                        <a14:backgroundMark x1="47549" y1="21078" x2="88725" y2="21569"/>
                        <a14:backgroundMark x1="50980" y1="25000" x2="78431" y2="53431"/>
                        <a14:backgroundMark x1="15196" y1="77941" x2="79902" y2="73529"/>
                        <a14:backgroundMark x1="41667" y1="80392" x2="61765" y2="50490"/>
                        <a14:backgroundMark x1="60784" y1="55882" x2="44118" y2="26961"/>
                        <a14:backgroundMark x1="44118" y1="45588" x2="35784" y2="343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8650" y="-2593"/>
            <a:ext cx="1943100" cy="1943100"/>
          </a:xfrm>
          <a:prstGeom prst="rect">
            <a:avLst/>
          </a:prstGeom>
          <a:solidFill>
            <a:srgbClr val="FFDC1E"/>
          </a:solidFill>
        </p:spPr>
      </p:pic>
      <p:pic>
        <p:nvPicPr>
          <p:cNvPr id="36" name="Imagem 7">
            <a:extLst>
              <a:ext uri="{FF2B5EF4-FFF2-40B4-BE49-F238E27FC236}">
                <a16:creationId xmlns:a16="http://schemas.microsoft.com/office/drawing/2014/main" id="{FB6E324B-EB69-4C93-84B7-F55C3AA44B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2768" y1="19643" x2="72321" y2="8929"/>
                        <a14:foregroundMark x1="76786" y1="18750" x2="95536" y2="37946"/>
                        <a14:foregroundMark x1="8036" y1="40179" x2="37054" y2="10714"/>
                        <a14:foregroundMark x1="10714" y1="64732" x2="22321" y2="79464"/>
                        <a14:foregroundMark x1="29018" y1="87054" x2="13839" y2="72321"/>
                        <a14:foregroundMark x1="32143" y1="91071" x2="4911" y2="39732"/>
                        <a14:foregroundMark x1="7589" y1="31250" x2="47321" y2="8482"/>
                        <a14:foregroundMark x1="40625" y1="46875" x2="57589" y2="51339"/>
                        <a14:foregroundMark x1="52679" y1="32143" x2="62500" y2="2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79014" y="627771"/>
            <a:ext cx="682372" cy="682372"/>
          </a:xfrm>
          <a:prstGeom prst="rect">
            <a:avLst/>
          </a:prstGeom>
        </p:spPr>
      </p:pic>
      <p:sp>
        <p:nvSpPr>
          <p:cNvPr id="37" name="CaixaDeTexto 14">
            <a:extLst>
              <a:ext uri="{FF2B5EF4-FFF2-40B4-BE49-F238E27FC236}">
                <a16:creationId xmlns:a16="http://schemas.microsoft.com/office/drawing/2014/main" id="{2A4B5958-4108-424C-A982-65EE0CDB6892}"/>
              </a:ext>
            </a:extLst>
          </p:cNvPr>
          <p:cNvSpPr txBox="1"/>
          <p:nvPr/>
        </p:nvSpPr>
        <p:spPr>
          <a:xfrm>
            <a:off x="3848650" y="1709675"/>
            <a:ext cx="95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3350B3"/>
                </a:solidFill>
                <a:latin typeface="Segoe UI" panose="020B0502040204020203" pitchFamily="34" charset="0"/>
              </a:rPr>
              <a:t>Universav Poké</a:t>
            </a:r>
          </a:p>
        </p:txBody>
      </p:sp>
      <p:pic>
        <p:nvPicPr>
          <p:cNvPr id="38" name="Imagem 15">
            <a:extLst>
              <a:ext uri="{FF2B5EF4-FFF2-40B4-BE49-F238E27FC236}">
                <a16:creationId xmlns:a16="http://schemas.microsoft.com/office/drawing/2014/main" id="{B9061639-7B4A-468E-B689-56066039E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2768" y1="19643" x2="72321" y2="8929"/>
                        <a14:foregroundMark x1="76786" y1="18750" x2="95536" y2="37946"/>
                        <a14:foregroundMark x1="8036" y1="40179" x2="37054" y2="10714"/>
                        <a14:foregroundMark x1="10714" y1="64732" x2="22321" y2="79464"/>
                        <a14:foregroundMark x1="29018" y1="87054" x2="13839" y2="72321"/>
                        <a14:foregroundMark x1="32143" y1="91071" x2="4911" y2="39732"/>
                        <a14:foregroundMark x1="7589" y1="31250" x2="47321" y2="8482"/>
                        <a14:foregroundMark x1="40625" y1="46875" x2="57589" y2="51339"/>
                        <a14:foregroundMark x1="52679" y1="32143" x2="62500" y2="2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03693" y="756459"/>
            <a:ext cx="424995" cy="424995"/>
          </a:xfrm>
          <a:prstGeom prst="rect">
            <a:avLst/>
          </a:prstGeom>
        </p:spPr>
      </p:pic>
      <p:pic>
        <p:nvPicPr>
          <p:cNvPr id="39" name="Imagem 7">
            <a:extLst>
              <a:ext uri="{FF2B5EF4-FFF2-40B4-BE49-F238E27FC236}">
                <a16:creationId xmlns:a16="http://schemas.microsoft.com/office/drawing/2014/main" id="{FB5D61C3-0E50-4074-8189-43501AAF1D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2768" y1="19643" x2="72321" y2="8929"/>
                        <a14:foregroundMark x1="76786" y1="18750" x2="95536" y2="37946"/>
                        <a14:foregroundMark x1="8036" y1="40179" x2="37054" y2="10714"/>
                        <a14:foregroundMark x1="10714" y1="64732" x2="22321" y2="79464"/>
                        <a14:foregroundMark x1="29018" y1="87054" x2="13839" y2="72321"/>
                        <a14:foregroundMark x1="32143" y1="91071" x2="4911" y2="39732"/>
                        <a14:foregroundMark x1="7589" y1="31250" x2="47321" y2="8482"/>
                        <a14:foregroundMark x1="40625" y1="46875" x2="57589" y2="51339"/>
                        <a14:foregroundMark x1="52679" y1="32143" x2="62500" y2="2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16318" y="1316920"/>
            <a:ext cx="1191600" cy="1191600"/>
          </a:xfrm>
          <a:prstGeom prst="rect">
            <a:avLst/>
          </a:prstGeom>
        </p:spPr>
      </p:pic>
      <p:pic>
        <p:nvPicPr>
          <p:cNvPr id="40" name="Imagem 18">
            <a:extLst>
              <a:ext uri="{FF2B5EF4-FFF2-40B4-BE49-F238E27FC236}">
                <a16:creationId xmlns:a16="http://schemas.microsoft.com/office/drawing/2014/main" id="{2A59350B-FCB0-4C0A-91F8-06245FA010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2768" y1="19643" x2="72321" y2="8929"/>
                        <a14:foregroundMark x1="76786" y1="18750" x2="95536" y2="37946"/>
                        <a14:foregroundMark x1="8036" y1="40179" x2="37054" y2="10714"/>
                        <a14:foregroundMark x1="10714" y1="64732" x2="22321" y2="79464"/>
                        <a14:foregroundMark x1="29018" y1="87054" x2="13839" y2="72321"/>
                        <a14:foregroundMark x1="32143" y1="91071" x2="4911" y2="39732"/>
                        <a14:foregroundMark x1="7589" y1="31250" x2="47321" y2="8482"/>
                        <a14:foregroundMark x1="40625" y1="46875" x2="57589" y2="51339"/>
                        <a14:foregroundMark x1="52679" y1="32143" x2="62500" y2="2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38996" y="0"/>
            <a:ext cx="304800" cy="304800"/>
          </a:xfrm>
          <a:prstGeom prst="rect">
            <a:avLst/>
          </a:prstGeom>
        </p:spPr>
      </p:pic>
      <p:sp>
        <p:nvSpPr>
          <p:cNvPr id="41" name="Rounded Rectangle 14">
            <a:extLst>
              <a:ext uri="{FF2B5EF4-FFF2-40B4-BE49-F238E27FC236}">
                <a16:creationId xmlns:a16="http://schemas.microsoft.com/office/drawing/2014/main" id="{24EBA2A7-0A97-4671-90DF-C5338198FDB6}"/>
              </a:ext>
            </a:extLst>
          </p:cNvPr>
          <p:cNvSpPr/>
          <p:nvPr/>
        </p:nvSpPr>
        <p:spPr>
          <a:xfrm>
            <a:off x="9199124" y="-2593"/>
            <a:ext cx="972000" cy="1332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A93FB6EE-F8D8-4B4D-AE3E-DF84B19ACFD9}"/>
              </a:ext>
            </a:extLst>
          </p:cNvPr>
          <p:cNvSpPr/>
          <p:nvPr/>
        </p:nvSpPr>
        <p:spPr>
          <a:xfrm>
            <a:off x="9925538" y="-2592"/>
            <a:ext cx="245588" cy="225090"/>
          </a:xfrm>
          <a:custGeom>
            <a:avLst/>
            <a:gdLst>
              <a:gd name="connsiteX0" fmla="*/ 0 w 238575"/>
              <a:gd name="connsiteY0" fmla="*/ 109538 h 219075"/>
              <a:gd name="connsiteX1" fmla="*/ 119288 w 238575"/>
              <a:gd name="connsiteY1" fmla="*/ 0 h 219075"/>
              <a:gd name="connsiteX2" fmla="*/ 238576 w 238575"/>
              <a:gd name="connsiteY2" fmla="*/ 109538 h 219075"/>
              <a:gd name="connsiteX3" fmla="*/ 119288 w 238575"/>
              <a:gd name="connsiteY3" fmla="*/ 219076 h 219075"/>
              <a:gd name="connsiteX4" fmla="*/ 0 w 238575"/>
              <a:gd name="connsiteY4" fmla="*/ 109538 h 219075"/>
              <a:gd name="connsiteX0" fmla="*/ 7012 w 245588"/>
              <a:gd name="connsiteY0" fmla="*/ 109538 h 225090"/>
              <a:gd name="connsiteX1" fmla="*/ 126300 w 245588"/>
              <a:gd name="connsiteY1" fmla="*/ 0 h 225090"/>
              <a:gd name="connsiteX2" fmla="*/ 245588 w 245588"/>
              <a:gd name="connsiteY2" fmla="*/ 109538 h 225090"/>
              <a:gd name="connsiteX3" fmla="*/ 126300 w 245588"/>
              <a:gd name="connsiteY3" fmla="*/ 219076 h 225090"/>
              <a:gd name="connsiteX4" fmla="*/ 26062 w 245588"/>
              <a:gd name="connsiteY4" fmla="*/ 200025 h 225090"/>
              <a:gd name="connsiteX5" fmla="*/ 7012 w 245588"/>
              <a:gd name="connsiteY5" fmla="*/ 109538 h 22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5588" h="225090">
                <a:moveTo>
                  <a:pt x="7012" y="109538"/>
                </a:moveTo>
                <a:cubicBezTo>
                  <a:pt x="7012" y="49042"/>
                  <a:pt x="60419" y="0"/>
                  <a:pt x="126300" y="0"/>
                </a:cubicBezTo>
                <a:cubicBezTo>
                  <a:pt x="192181" y="0"/>
                  <a:pt x="245588" y="49042"/>
                  <a:pt x="245588" y="109538"/>
                </a:cubicBezTo>
                <a:cubicBezTo>
                  <a:pt x="245588" y="170034"/>
                  <a:pt x="162888" y="203995"/>
                  <a:pt x="126300" y="219076"/>
                </a:cubicBezTo>
                <a:cubicBezTo>
                  <a:pt x="89712" y="234157"/>
                  <a:pt x="45943" y="218281"/>
                  <a:pt x="26062" y="200025"/>
                </a:cubicBezTo>
                <a:cubicBezTo>
                  <a:pt x="6181" y="181769"/>
                  <a:pt x="-9694" y="142876"/>
                  <a:pt x="7012" y="1095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ounded Rectangle 18">
            <a:extLst>
              <a:ext uri="{FF2B5EF4-FFF2-40B4-BE49-F238E27FC236}">
                <a16:creationId xmlns:a16="http://schemas.microsoft.com/office/drawing/2014/main" id="{7EB9C4E5-ABAD-4890-B46D-5EE06C065B42}"/>
              </a:ext>
            </a:extLst>
          </p:cNvPr>
          <p:cNvSpPr/>
          <p:nvPr/>
        </p:nvSpPr>
        <p:spPr>
          <a:xfrm>
            <a:off x="10411538" y="-2593"/>
            <a:ext cx="972000" cy="1332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Oval 9">
            <a:extLst>
              <a:ext uri="{FF2B5EF4-FFF2-40B4-BE49-F238E27FC236}">
                <a16:creationId xmlns:a16="http://schemas.microsoft.com/office/drawing/2014/main" id="{111E9D60-5730-442D-BEBB-63100184E0B3}"/>
              </a:ext>
            </a:extLst>
          </p:cNvPr>
          <p:cNvSpPr/>
          <p:nvPr/>
        </p:nvSpPr>
        <p:spPr>
          <a:xfrm>
            <a:off x="11137952" y="-2592"/>
            <a:ext cx="245588" cy="225090"/>
          </a:xfrm>
          <a:custGeom>
            <a:avLst/>
            <a:gdLst>
              <a:gd name="connsiteX0" fmla="*/ 0 w 238575"/>
              <a:gd name="connsiteY0" fmla="*/ 109538 h 219075"/>
              <a:gd name="connsiteX1" fmla="*/ 119288 w 238575"/>
              <a:gd name="connsiteY1" fmla="*/ 0 h 219075"/>
              <a:gd name="connsiteX2" fmla="*/ 238576 w 238575"/>
              <a:gd name="connsiteY2" fmla="*/ 109538 h 219075"/>
              <a:gd name="connsiteX3" fmla="*/ 119288 w 238575"/>
              <a:gd name="connsiteY3" fmla="*/ 219076 h 219075"/>
              <a:gd name="connsiteX4" fmla="*/ 0 w 238575"/>
              <a:gd name="connsiteY4" fmla="*/ 109538 h 219075"/>
              <a:gd name="connsiteX0" fmla="*/ 7012 w 245588"/>
              <a:gd name="connsiteY0" fmla="*/ 109538 h 225090"/>
              <a:gd name="connsiteX1" fmla="*/ 126300 w 245588"/>
              <a:gd name="connsiteY1" fmla="*/ 0 h 225090"/>
              <a:gd name="connsiteX2" fmla="*/ 245588 w 245588"/>
              <a:gd name="connsiteY2" fmla="*/ 109538 h 225090"/>
              <a:gd name="connsiteX3" fmla="*/ 126300 w 245588"/>
              <a:gd name="connsiteY3" fmla="*/ 219076 h 225090"/>
              <a:gd name="connsiteX4" fmla="*/ 26062 w 245588"/>
              <a:gd name="connsiteY4" fmla="*/ 200025 h 225090"/>
              <a:gd name="connsiteX5" fmla="*/ 7012 w 245588"/>
              <a:gd name="connsiteY5" fmla="*/ 109538 h 22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5588" h="225090">
                <a:moveTo>
                  <a:pt x="7012" y="109538"/>
                </a:moveTo>
                <a:cubicBezTo>
                  <a:pt x="7012" y="49042"/>
                  <a:pt x="60419" y="0"/>
                  <a:pt x="126300" y="0"/>
                </a:cubicBezTo>
                <a:cubicBezTo>
                  <a:pt x="192181" y="0"/>
                  <a:pt x="245588" y="49042"/>
                  <a:pt x="245588" y="109538"/>
                </a:cubicBezTo>
                <a:cubicBezTo>
                  <a:pt x="245588" y="170034"/>
                  <a:pt x="162888" y="203995"/>
                  <a:pt x="126300" y="219076"/>
                </a:cubicBezTo>
                <a:cubicBezTo>
                  <a:pt x="89712" y="234157"/>
                  <a:pt x="45943" y="218281"/>
                  <a:pt x="26062" y="200025"/>
                </a:cubicBezTo>
                <a:cubicBezTo>
                  <a:pt x="6181" y="181769"/>
                  <a:pt x="-9694" y="142876"/>
                  <a:pt x="7012" y="1095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" name="Imagem 7">
            <a:extLst>
              <a:ext uri="{FF2B5EF4-FFF2-40B4-BE49-F238E27FC236}">
                <a16:creationId xmlns:a16="http://schemas.microsoft.com/office/drawing/2014/main" id="{450C8584-2414-480A-B4C8-39EC747FA0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2768" y1="19643" x2="72321" y2="8929"/>
                        <a14:foregroundMark x1="76786" y1="18750" x2="95536" y2="37946"/>
                        <a14:foregroundMark x1="8036" y1="40179" x2="37054" y2="10714"/>
                        <a14:foregroundMark x1="10714" y1="64732" x2="22321" y2="79464"/>
                        <a14:foregroundMark x1="29018" y1="87054" x2="13839" y2="72321"/>
                        <a14:foregroundMark x1="32143" y1="91071" x2="4911" y2="39732"/>
                        <a14:foregroundMark x1="7589" y1="31250" x2="47321" y2="8482"/>
                        <a14:foregroundMark x1="40625" y1="46875" x2="57589" y2="51339"/>
                        <a14:foregroundMark x1="52679" y1="32143" x2="62500" y2="2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15329" y="39320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2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19200" y="0"/>
            <a:ext cx="9753600" cy="4762500"/>
          </a:xfrm>
          <a:prstGeom prst="rect">
            <a:avLst/>
          </a:prstGeom>
          <a:solidFill>
            <a:srgbClr val="FFD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774" y="278965"/>
            <a:ext cx="2572452" cy="257245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219199" y="2893949"/>
            <a:ext cx="975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3350B3"/>
                </a:solidFill>
                <a:latin typeface="Segoe UI" panose="020B0502040204020203" pitchFamily="34" charset="0"/>
              </a:rPr>
              <a:t>Universav Poké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219200" y="3758740"/>
            <a:ext cx="9753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solidFill>
                  <a:srgbClr val="3350B3"/>
                </a:solidFill>
                <a:latin typeface="Segoe UI" panose="020B0502040204020203" pitchFamily="34" charset="0"/>
              </a:rPr>
              <a:t>Savegame</a:t>
            </a:r>
            <a:r>
              <a:rPr lang="pt-BR" sz="4800" dirty="0">
                <a:solidFill>
                  <a:srgbClr val="3350B3"/>
                </a:solidFill>
                <a:latin typeface="Segoe UI" panose="020B0502040204020203" pitchFamily="34" charset="0"/>
              </a:rPr>
              <a:t> </a:t>
            </a:r>
            <a:r>
              <a:rPr lang="pt-BR" sz="4400" dirty="0">
                <a:solidFill>
                  <a:srgbClr val="3350B3"/>
                </a:solidFill>
                <a:latin typeface="Segoe UI" panose="020B0502040204020203" pitchFamily="34" charset="0"/>
              </a:rPr>
              <a:t>file</a:t>
            </a:r>
            <a:r>
              <a:rPr lang="pt-BR" sz="4800" dirty="0">
                <a:solidFill>
                  <a:srgbClr val="3350B3"/>
                </a:solidFill>
                <a:latin typeface="Segoe UI" panose="020B0502040204020203" pitchFamily="34" charset="0"/>
              </a:rPr>
              <a:t> reader for Pokémon</a:t>
            </a:r>
          </a:p>
        </p:txBody>
      </p:sp>
    </p:spTree>
    <p:extLst>
      <p:ext uri="{BB962C8B-B14F-4D97-AF65-F5344CB8AC3E}">
        <p14:creationId xmlns:p14="http://schemas.microsoft.com/office/powerpoint/2010/main" val="4006058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3328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Tema do Office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Daniell Mesquita</dc:creator>
  <cp:lastModifiedBy>Daniell Mesquita</cp:lastModifiedBy>
  <cp:revision>23</cp:revision>
  <dcterms:created xsi:type="dcterms:W3CDTF">2016-12-01T15:53:19Z</dcterms:created>
  <dcterms:modified xsi:type="dcterms:W3CDTF">2018-04-08T22:36:06Z</dcterms:modified>
</cp:coreProperties>
</file>