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1E"/>
    <a:srgbClr val="335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20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18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93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3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09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63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21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71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97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69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26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18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4305B-4CF9-4D4C-B517-C2448DFF56CF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241A4-D43B-4980-A1DD-D08A70C7D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2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298FCC"/>
              </a:clrFrom>
              <a:clrTo>
                <a:srgbClr val="298FC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27083" y1="29167" x2="60417" y2="47917"/>
                        <a14:backgroundMark x1="81250" y1="75000" x2="37500" y2="50000"/>
                        <a14:backgroundMark x1="45833" y1="50000" x2="75000" y2="27083"/>
                        <a14:backgroundMark x1="62500" y1="39583" x2="33333" y2="270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11071" y="1702815"/>
            <a:ext cx="457200" cy="457200"/>
          </a:xfrm>
          <a:prstGeom prst="rect">
            <a:avLst/>
          </a:prstGeom>
          <a:solidFill>
            <a:srgbClr val="FFDC1E"/>
          </a:solidFill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clrChange>
              <a:clrFrom>
                <a:srgbClr val="298FCC"/>
              </a:clrFrom>
              <a:clrTo>
                <a:srgbClr val="298FC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31000" y1="58000" x2="60000" y2="47000"/>
                        <a14:backgroundMark x1="64000" y1="58000" x2="52000" y2="37000"/>
                        <a14:backgroundMark x1="36000" y1="39000" x2="57000" y2="48000"/>
                        <a14:backgroundMark x1="55000" y1="47000" x2="73000" y2="34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1523" y="1702815"/>
            <a:ext cx="952500" cy="952500"/>
          </a:xfrm>
          <a:prstGeom prst="rect">
            <a:avLst/>
          </a:prstGeom>
          <a:solidFill>
            <a:srgbClr val="FFDC1E"/>
          </a:solidFill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clrChange>
              <a:clrFrom>
                <a:srgbClr val="298FCC"/>
              </a:clrFrom>
              <a:clrTo>
                <a:srgbClr val="298FC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12745" y1="18000" x2="48039" y2="24000"/>
                        <a14:backgroundMark x1="18137" y1="43000" x2="61765" y2="54000"/>
                        <a14:backgroundMark x1="60294" y1="67000" x2="33824" y2="33000"/>
                        <a14:backgroundMark x1="20588" y1="38000" x2="38235" y2="70000"/>
                        <a14:backgroundMark x1="24020" y1="73000" x2="56373" y2="45000"/>
                        <a14:backgroundMark x1="67157" y1="39000" x2="40686" y2="24000"/>
                        <a14:backgroundMark x1="35784" y1="22000" x2="78922" y2="23000"/>
                        <a14:backgroundMark x1="52451" y1="41000" x2="44608" y2="47000"/>
                        <a14:backgroundMark x1="38725" y1="60000" x2="67647" y2="66000"/>
                        <a14:backgroundMark x1="27941" y1="83000" x2="980" y2="9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67275" y="1702815"/>
            <a:ext cx="1943100" cy="952500"/>
          </a:xfrm>
          <a:prstGeom prst="rect">
            <a:avLst/>
          </a:prstGeom>
          <a:solidFill>
            <a:srgbClr val="FFDC1E"/>
          </a:solidFill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8">
            <a:clrChange>
              <a:clrFrom>
                <a:srgbClr val="298FCC"/>
              </a:clrFrom>
              <a:clrTo>
                <a:srgbClr val="298FC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backgroundMark x1="42647" y1="20098" x2="50000" y2="55882"/>
                        <a14:backgroundMark x1="37255" y1="75000" x2="68137" y2="40686"/>
                        <a14:backgroundMark x1="75000" y1="50490" x2="35784" y2="42647"/>
                        <a14:backgroundMark x1="25490" y1="39706" x2="64706" y2="45588"/>
                        <a14:backgroundMark x1="69118" y1="29412" x2="45098" y2="58333"/>
                        <a14:backgroundMark x1="27451" y1="66176" x2="65196" y2="44118"/>
                        <a14:backgroundMark x1="67647" y1="47549" x2="14216" y2="96078"/>
                        <a14:backgroundMark x1="15686" y1="69608" x2="63235" y2="39706"/>
                        <a14:backgroundMark x1="70588" y1="39706" x2="24510" y2="15686"/>
                        <a14:backgroundMark x1="23039" y1="27451" x2="66176" y2="11765"/>
                        <a14:backgroundMark x1="47549" y1="21078" x2="88725" y2="21569"/>
                        <a14:backgroundMark x1="50980" y1="25000" x2="78431" y2="53431"/>
                        <a14:backgroundMark x1="15196" y1="77941" x2="79902" y2="73529"/>
                        <a14:backgroundMark x1="41667" y1="80392" x2="61765" y2="50490"/>
                        <a14:backgroundMark x1="60784" y1="55882" x2="44118" y2="26961"/>
                        <a14:backgroundMark x1="44118" y1="45588" x2="35784" y2="343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3627" y="1702815"/>
            <a:ext cx="1943100" cy="1943100"/>
          </a:xfrm>
          <a:prstGeom prst="rect">
            <a:avLst/>
          </a:prstGeom>
          <a:solidFill>
            <a:srgbClr val="FFDC1E"/>
          </a:solidFill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22768" y1="19643" x2="72321" y2="8929"/>
                        <a14:foregroundMark x1="76786" y1="18750" x2="95536" y2="37946"/>
                        <a14:foregroundMark x1="8036" y1="40179" x2="37054" y2="10714"/>
                        <a14:foregroundMark x1="10714" y1="64732" x2="22321" y2="79464"/>
                        <a14:foregroundMark x1="29018" y1="87054" x2="13839" y2="72321"/>
                        <a14:foregroundMark x1="32143" y1="91071" x2="4911" y2="39732"/>
                        <a14:foregroundMark x1="7589" y1="31250" x2="47321" y2="8482"/>
                        <a14:foregroundMark x1="40625" y1="46875" x2="57589" y2="51339"/>
                        <a14:foregroundMark x1="52679" y1="32143" x2="62500" y2="267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13991" y="2333179"/>
            <a:ext cx="682372" cy="6823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22768" y1="19643" x2="72321" y2="8929"/>
                        <a14:foregroundMark x1="76786" y1="18750" x2="95536" y2="37946"/>
                        <a14:foregroundMark x1="8036" y1="40179" x2="37054" y2="10714"/>
                        <a14:foregroundMark x1="10714" y1="64732" x2="22321" y2="79464"/>
                        <a14:foregroundMark x1="29018" y1="87054" x2="13839" y2="72321"/>
                        <a14:foregroundMark x1="32143" y1="91071" x2="4911" y2="39732"/>
                        <a14:foregroundMark x1="7589" y1="31250" x2="47321" y2="8482"/>
                        <a14:foregroundMark x1="40625" y1="46875" x2="57589" y2="51339"/>
                        <a14:foregroundMark x1="52679" y1="32143" x2="62500" y2="267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5275" y="1966567"/>
            <a:ext cx="424995" cy="42499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22768" y1="19643" x2="72321" y2="8929"/>
                        <a14:foregroundMark x1="76786" y1="18750" x2="95536" y2="37946"/>
                        <a14:foregroundMark x1="8036" y1="40179" x2="37054" y2="10714"/>
                        <a14:foregroundMark x1="10714" y1="64732" x2="22321" y2="79464"/>
                        <a14:foregroundMark x1="29018" y1="87054" x2="13839" y2="72321"/>
                        <a14:foregroundMark x1="32143" y1="91071" x2="4911" y2="39732"/>
                        <a14:foregroundMark x1="7589" y1="31250" x2="47321" y2="8482"/>
                        <a14:foregroundMark x1="40625" y1="46875" x2="57589" y2="51339"/>
                        <a14:foregroundMark x1="52679" y1="32143" x2="62500" y2="267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99841" y="1792798"/>
            <a:ext cx="271020" cy="271020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3841523" y="2422695"/>
            <a:ext cx="952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rgbClr val="3350B3"/>
                </a:solidFill>
                <a:latin typeface="Segoe UI" panose="020B0502040204020203" pitchFamily="34" charset="0"/>
              </a:rPr>
              <a:t>Universav </a:t>
            </a:r>
            <a:r>
              <a:rPr lang="pt-BR" sz="900" dirty="0" smtClean="0">
                <a:solidFill>
                  <a:srgbClr val="3350B3"/>
                </a:solidFill>
                <a:latin typeface="Segoe UI" panose="020B0502040204020203" pitchFamily="34" charset="0"/>
              </a:rPr>
              <a:t>Poké</a:t>
            </a:r>
            <a:endParaRPr lang="pt-BR" sz="900" dirty="0">
              <a:solidFill>
                <a:srgbClr val="3350B3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869479" y="2422695"/>
            <a:ext cx="952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rgbClr val="3350B3"/>
                </a:solidFill>
                <a:latin typeface="Segoe UI" panose="020B0502040204020203" pitchFamily="34" charset="0"/>
              </a:rPr>
              <a:t>Universav </a:t>
            </a:r>
            <a:r>
              <a:rPr lang="pt-BR" sz="900" dirty="0" smtClean="0">
                <a:solidFill>
                  <a:srgbClr val="3350B3"/>
                </a:solidFill>
                <a:latin typeface="Segoe UI" panose="020B0502040204020203" pitchFamily="34" charset="0"/>
              </a:rPr>
              <a:t>Poké</a:t>
            </a:r>
            <a:endParaRPr lang="pt-BR" sz="900" dirty="0">
              <a:solidFill>
                <a:srgbClr val="3350B3"/>
              </a:solidFill>
              <a:latin typeface="Segoe UI" panose="020B0502040204020203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883627" y="3415083"/>
            <a:ext cx="952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rgbClr val="3350B3"/>
                </a:solidFill>
                <a:latin typeface="Segoe UI" panose="020B0502040204020203" pitchFamily="34" charset="0"/>
              </a:rPr>
              <a:t>Universav </a:t>
            </a:r>
            <a:r>
              <a:rPr lang="pt-BR" sz="900" dirty="0" smtClean="0">
                <a:solidFill>
                  <a:srgbClr val="3350B3"/>
                </a:solidFill>
                <a:latin typeface="Segoe UI" panose="020B0502040204020203" pitchFamily="34" charset="0"/>
              </a:rPr>
              <a:t>Poké</a:t>
            </a:r>
            <a:endParaRPr lang="pt-BR" sz="900" dirty="0">
              <a:solidFill>
                <a:srgbClr val="3350B3"/>
              </a:solidFill>
              <a:latin typeface="Segoe UI" panose="020B0502040204020203" pitchFamily="34" charset="0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22768" y1="19643" x2="72321" y2="8929"/>
                        <a14:foregroundMark x1="76786" y1="18750" x2="95536" y2="37946"/>
                        <a14:foregroundMark x1="8036" y1="40179" x2="37054" y2="10714"/>
                        <a14:foregroundMark x1="10714" y1="64732" x2="22321" y2="79464"/>
                        <a14:foregroundMark x1="29018" y1="87054" x2="13839" y2="72321"/>
                        <a14:foregroundMark x1="32143" y1="91071" x2="4911" y2="39732"/>
                        <a14:foregroundMark x1="7589" y1="31250" x2="47321" y2="8482"/>
                        <a14:foregroundMark x1="40625" y1="46875" x2="57589" y2="51339"/>
                        <a14:foregroundMark x1="52679" y1="32143" x2="62500" y2="267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26327" y="1966121"/>
            <a:ext cx="424995" cy="424995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2">
            <a:clrChange>
              <a:clrFrom>
                <a:srgbClr val="298FCC"/>
              </a:clrFrom>
              <a:clrTo>
                <a:srgbClr val="298FC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backgroundMark x1="18750" y1="31250" x2="65625" y2="593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3019" y="1702815"/>
            <a:ext cx="304800" cy="304800"/>
          </a:xfrm>
          <a:prstGeom prst="rect">
            <a:avLst/>
          </a:prstGeom>
          <a:solidFill>
            <a:srgbClr val="FFDC1E"/>
          </a:solidFill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22768" y1="19643" x2="72321" y2="8929"/>
                        <a14:foregroundMark x1="76786" y1="18750" x2="95536" y2="37946"/>
                        <a14:foregroundMark x1="8036" y1="40179" x2="37054" y2="10714"/>
                        <a14:foregroundMark x1="10714" y1="64732" x2="22321" y2="79464"/>
                        <a14:foregroundMark x1="29018" y1="87054" x2="13839" y2="72321"/>
                        <a14:foregroundMark x1="32143" y1="91071" x2="4911" y2="39732"/>
                        <a14:foregroundMark x1="7589" y1="31250" x2="47321" y2="8482"/>
                        <a14:foregroundMark x1="40625" y1="46875" x2="57589" y2="51339"/>
                        <a14:foregroundMark x1="52679" y1="32143" x2="62500" y2="267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9152" y="1728948"/>
            <a:ext cx="252534" cy="252534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22768" y1="19643" x2="72321" y2="8929"/>
                        <a14:foregroundMark x1="76786" y1="18750" x2="95536" y2="37946"/>
                        <a14:foregroundMark x1="8036" y1="40179" x2="37054" y2="10714"/>
                        <a14:foregroundMark x1="10714" y1="64732" x2="22321" y2="79464"/>
                        <a14:foregroundMark x1="29018" y1="87054" x2="13839" y2="72321"/>
                        <a14:foregroundMark x1="32143" y1="91071" x2="4911" y2="39732"/>
                        <a14:foregroundMark x1="7589" y1="31250" x2="47321" y2="8482"/>
                        <a14:foregroundMark x1="40625" y1="46875" x2="57589" y2="51339"/>
                        <a14:foregroundMark x1="52679" y1="32143" x2="62500" y2="267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09504" y="170281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4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181099" y="1362074"/>
            <a:ext cx="9753600" cy="4762500"/>
          </a:xfrm>
          <a:prstGeom prst="rect">
            <a:avLst/>
          </a:prstGeom>
          <a:solidFill>
            <a:srgbClr val="FFD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673" y="1641039"/>
            <a:ext cx="2572452" cy="257245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273049" y="4256023"/>
            <a:ext cx="5862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 smtClean="0">
                <a:solidFill>
                  <a:srgbClr val="3350B3"/>
                </a:solidFill>
                <a:latin typeface="Segoe UI" panose="020B0502040204020203" pitchFamily="34" charset="0"/>
              </a:rPr>
              <a:t>Universav </a:t>
            </a:r>
            <a:r>
              <a:rPr lang="pt-BR" sz="6000" b="1" dirty="0" smtClean="0">
                <a:solidFill>
                  <a:srgbClr val="3350B3"/>
                </a:solidFill>
                <a:latin typeface="Segoe UI" panose="020B0502040204020203" pitchFamily="34" charset="0"/>
              </a:rPr>
              <a:t>Poké</a:t>
            </a:r>
            <a:endParaRPr lang="pt-BR" sz="6000" b="1" dirty="0">
              <a:solidFill>
                <a:srgbClr val="3350B3"/>
              </a:solidFill>
              <a:latin typeface="Segoe UI" panose="020B0502040204020203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181099" y="5120814"/>
            <a:ext cx="9753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>
                <a:solidFill>
                  <a:srgbClr val="3350B3"/>
                </a:solidFill>
                <a:latin typeface="Segoe UI" panose="020B0502040204020203" pitchFamily="34" charset="0"/>
              </a:rPr>
              <a:t>S</a:t>
            </a:r>
            <a:r>
              <a:rPr lang="pt-BR" sz="4800" u="sng" dirty="0" smtClean="0">
                <a:solidFill>
                  <a:srgbClr val="3350B3"/>
                </a:solidFill>
                <a:latin typeface="Segoe UI" panose="020B0502040204020203" pitchFamily="34" charset="0"/>
              </a:rPr>
              <a:t>avegame</a:t>
            </a:r>
            <a:r>
              <a:rPr lang="pt-BR" sz="4800" dirty="0" smtClean="0">
                <a:solidFill>
                  <a:srgbClr val="3350B3"/>
                </a:solidFill>
                <a:latin typeface="Segoe UI" panose="020B0502040204020203" pitchFamily="34" charset="0"/>
              </a:rPr>
              <a:t> </a:t>
            </a:r>
            <a:r>
              <a:rPr lang="pt-BR" sz="4400" dirty="0" smtClean="0">
                <a:solidFill>
                  <a:srgbClr val="3350B3"/>
                </a:solidFill>
                <a:latin typeface="Segoe UI" panose="020B0502040204020203" pitchFamily="34" charset="0"/>
              </a:rPr>
              <a:t>file</a:t>
            </a:r>
            <a:r>
              <a:rPr lang="pt-BR" sz="4800" dirty="0" smtClean="0">
                <a:solidFill>
                  <a:srgbClr val="3350B3"/>
                </a:solidFill>
                <a:latin typeface="Segoe UI" panose="020B0502040204020203" pitchFamily="34" charset="0"/>
              </a:rPr>
              <a:t> reader for </a:t>
            </a:r>
            <a:r>
              <a:rPr lang="pt-BR" sz="4800" dirty="0" smtClean="0">
                <a:solidFill>
                  <a:srgbClr val="3350B3"/>
                </a:solidFill>
                <a:latin typeface="Segoe UI" panose="020B0502040204020203" pitchFamily="34" charset="0"/>
              </a:rPr>
              <a:t>Pokémon</a:t>
            </a:r>
            <a:endParaRPr lang="pt-BR" sz="4800" dirty="0">
              <a:solidFill>
                <a:srgbClr val="3350B3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0581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3153</TotalTime>
  <Words>13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Daniell Mesquita</dc:creator>
  <cp:lastModifiedBy>Daniell Mesquita</cp:lastModifiedBy>
  <cp:revision>14</cp:revision>
  <dcterms:created xsi:type="dcterms:W3CDTF">2016-12-01T15:53:19Z</dcterms:created>
  <dcterms:modified xsi:type="dcterms:W3CDTF">2016-12-03T20:26:39Z</dcterms:modified>
</cp:coreProperties>
</file>