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5FF"/>
    <a:srgbClr val="1971FF"/>
    <a:srgbClr val="448AFF"/>
    <a:srgbClr val="111BD9"/>
    <a:srgbClr val="0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1C9-2AE6-4310-A89E-6699B1A8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BE00-C211-4416-9286-A5AC3C7A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135A-1FBE-4A64-93BB-378544C4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1EF3-7CC2-4BD1-A9DC-C736DFC3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05A4-8232-4905-802A-9EC2C0E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7154-40FE-458F-8808-34618996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3A76-D01C-421A-90DD-2723FB15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AF61-2064-4106-9356-AD4E593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6FB0-85B3-4B5A-8123-A2E94040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494A-2223-4B01-BEB2-AD545E4D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B1E1-1BAD-4017-BF8D-440B6DE8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426A6-90FB-4586-AFEC-91DACB6E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38A0-E577-44B8-A49D-0BD74B8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A590-5EAF-47EC-BCAD-F4B346E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1F42-285B-4F6B-BBA8-1C0730C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4F3-9759-47BA-8B5A-AB83C290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1BA6-11FB-476C-B9AB-D7DEDC57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3A38-AF21-491D-AAE8-8AF5ABE2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D90E-29C3-4F2C-9225-A7260EFD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6460-6DE7-48EA-B39E-D3A558BD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3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2C04-E330-49F4-8E32-21B3B35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9920-FC41-4E76-ABB8-50CA442C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6856-F04F-4868-B0AC-B3199C0A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6876-5F80-44CC-864C-F4FF978E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BA48-1EF8-46F8-B695-E4EC49B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1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A37B-5C1F-43A7-B393-A70393F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E572-9030-462E-BE63-C2504294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8F762-2C4C-41E6-B455-0522F53B0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B1E23-E25B-4BC9-9F5D-7306178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5BC2-6E21-47F3-8079-976821C9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635B-7B88-439C-9E40-B0CBA3F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4D3B-387D-493B-A23A-3FF42635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BD78A-DA97-402A-9268-72EAB174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70D0-9CE1-4DD9-80F7-969E849A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DE11-FC6C-4AAD-894B-3004EBDB4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8EDA2-AD3F-45EC-9B90-0422FB16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EEEDF-BFDE-403F-8B38-CC60CA08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D1781-A582-4B58-B395-DC558ECC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75774-45FB-43C5-8BD9-F94FD1F3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DE27-1AC7-4639-87C7-38844C0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160D4-B133-4519-8649-06E1230F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37837-1E46-4B2A-BC75-D4A9E76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6056-1A7E-4AC2-9561-91A14C04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5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E195E-5E43-4833-8D2C-74A4837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ACBC8-B8BB-441D-8665-8C16F406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682E-A151-48AD-A444-19BF754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9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E858-5712-475B-99E1-CA55FB1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4E1C-D5B8-4E1F-876B-C486BB2C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15BF-6EDD-4CF0-B663-269ED94E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8C306-4044-4974-8277-7FDD354A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C2D3-5F41-4C3E-9765-4B341539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07D7-F270-47D9-93E7-02C5EF98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2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859-1B9C-4FEC-856D-E3FFCD0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8FEF-DBC4-4558-B892-FADB3AE7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C79EA-93CE-47A1-B33F-F1304EC8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FE57-0FEA-47DA-96DE-B75BB384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180F-6138-4716-8158-27280397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20C8-A4BD-46E5-85AA-77255CA1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93E91-1569-440F-AE33-D4A77D44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8332-2BD6-4EF9-B06D-8AC39C8E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CB27-3E39-408B-8BFF-E99EA9FD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0462-23EA-43FA-A26B-7E8565F7275A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3D0C-BDE8-4185-86E5-A8DEED5D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A384-5252-4963-9468-BA20118E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C76E-6716-4972-BAD0-B1BC6A2929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EAFE0B3-27A4-4AEE-B529-A6899DFE1D0F}"/>
              </a:ext>
            </a:extLst>
          </p:cNvPr>
          <p:cNvSpPr/>
          <p:nvPr/>
        </p:nvSpPr>
        <p:spPr>
          <a:xfrm rot="5400000">
            <a:off x="3290547" y="1629000"/>
            <a:ext cx="1839230" cy="1800000"/>
          </a:xfrm>
          <a:custGeom>
            <a:avLst/>
            <a:gdLst>
              <a:gd name="connsiteX0" fmla="*/ 0 w 1800000"/>
              <a:gd name="connsiteY0" fmla="*/ 1800000 h 1800000"/>
              <a:gd name="connsiteX1" fmla="*/ 9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  <a:gd name="connsiteX0" fmla="*/ 19615 w 1839230"/>
              <a:gd name="connsiteY0" fmla="*/ 1800000 h 1800000"/>
              <a:gd name="connsiteX1" fmla="*/ 919615 w 1839230"/>
              <a:gd name="connsiteY1" fmla="*/ 0 h 1800000"/>
              <a:gd name="connsiteX2" fmla="*/ 1819615 w 1839230"/>
              <a:gd name="connsiteY2" fmla="*/ 1800000 h 1800000"/>
              <a:gd name="connsiteX3" fmla="*/ 19615 w 183923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230" h="1800000">
                <a:moveTo>
                  <a:pt x="19615" y="1800000"/>
                </a:moveTo>
                <a:cubicBezTo>
                  <a:pt x="-130385" y="1500000"/>
                  <a:pt x="619615" y="0"/>
                  <a:pt x="919615" y="0"/>
                </a:cubicBezTo>
                <a:cubicBezTo>
                  <a:pt x="1219615" y="0"/>
                  <a:pt x="1969615" y="1500000"/>
                  <a:pt x="1819615" y="1800000"/>
                </a:cubicBezTo>
                <a:lnTo>
                  <a:pt x="19615" y="180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208382-0852-40BD-925A-88DF89105442}"/>
              </a:ext>
            </a:extLst>
          </p:cNvPr>
          <p:cNvSpPr/>
          <p:nvPr/>
        </p:nvSpPr>
        <p:spPr>
          <a:xfrm>
            <a:off x="3514725" y="2169000"/>
            <a:ext cx="1080000" cy="720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A6B78-FFF7-4BF7-8849-21238505C10A}"/>
              </a:ext>
            </a:extLst>
          </p:cNvPr>
          <p:cNvSpPr txBox="1"/>
          <p:nvPr/>
        </p:nvSpPr>
        <p:spPr>
          <a:xfrm>
            <a:off x="5314725" y="1805725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>
                <a:latin typeface="Text Me One" pitchFamily="2" charset="0"/>
              </a:rPr>
              <a:t>NetVision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2A6AA7-FE51-46FE-AD28-9A26AF91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4" b="13167"/>
          <a:stretch/>
        </p:blipFill>
        <p:spPr>
          <a:xfrm>
            <a:off x="3241238" y="3719220"/>
            <a:ext cx="6583055" cy="20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BF741D-884B-4D3D-A049-ECA673D972FF}"/>
              </a:ext>
            </a:extLst>
          </p:cNvPr>
          <p:cNvSpPr/>
          <p:nvPr/>
        </p:nvSpPr>
        <p:spPr>
          <a:xfrm>
            <a:off x="3048380" y="1714714"/>
            <a:ext cx="6095237" cy="342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56EDE05C-9C02-4501-AD3B-2447D00D8D3D}"/>
              </a:ext>
            </a:extLst>
          </p:cNvPr>
          <p:cNvSpPr/>
          <p:nvPr/>
        </p:nvSpPr>
        <p:spPr>
          <a:xfrm rot="5400000">
            <a:off x="5281272" y="2200500"/>
            <a:ext cx="1839230" cy="1800000"/>
          </a:xfrm>
          <a:custGeom>
            <a:avLst/>
            <a:gdLst>
              <a:gd name="connsiteX0" fmla="*/ 0 w 1800000"/>
              <a:gd name="connsiteY0" fmla="*/ 1800000 h 1800000"/>
              <a:gd name="connsiteX1" fmla="*/ 9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  <a:gd name="connsiteX0" fmla="*/ 19615 w 1839230"/>
              <a:gd name="connsiteY0" fmla="*/ 1800000 h 1800000"/>
              <a:gd name="connsiteX1" fmla="*/ 919615 w 1839230"/>
              <a:gd name="connsiteY1" fmla="*/ 0 h 1800000"/>
              <a:gd name="connsiteX2" fmla="*/ 1819615 w 1839230"/>
              <a:gd name="connsiteY2" fmla="*/ 1800000 h 1800000"/>
              <a:gd name="connsiteX3" fmla="*/ 19615 w 183923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230" h="1800000">
                <a:moveTo>
                  <a:pt x="19615" y="1800000"/>
                </a:moveTo>
                <a:cubicBezTo>
                  <a:pt x="-130385" y="1500000"/>
                  <a:pt x="619615" y="0"/>
                  <a:pt x="919615" y="0"/>
                </a:cubicBezTo>
                <a:cubicBezTo>
                  <a:pt x="1219615" y="0"/>
                  <a:pt x="1969615" y="1500000"/>
                  <a:pt x="1819615" y="1800000"/>
                </a:cubicBezTo>
                <a:lnTo>
                  <a:pt x="19615" y="180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C6070A-B449-4CEA-B44D-19553A1A3CBC}"/>
              </a:ext>
            </a:extLst>
          </p:cNvPr>
          <p:cNvSpPr/>
          <p:nvPr/>
        </p:nvSpPr>
        <p:spPr>
          <a:xfrm>
            <a:off x="5505450" y="2740500"/>
            <a:ext cx="1080000" cy="720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DAE29-3EC8-46BF-BBF6-12697E1E4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29"/>
          <a:stretch/>
        </p:blipFill>
        <p:spPr>
          <a:xfrm>
            <a:off x="4065297" y="4141244"/>
            <a:ext cx="4061402" cy="10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Text Me One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2</cp:revision>
  <dcterms:created xsi:type="dcterms:W3CDTF">2018-09-25T01:39:14Z</dcterms:created>
  <dcterms:modified xsi:type="dcterms:W3CDTF">2018-09-25T01:56:37Z</dcterms:modified>
</cp:coreProperties>
</file>