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525"/>
    <a:srgbClr val="0C9447"/>
    <a:srgbClr val="9A2A2A"/>
    <a:srgbClr val="661C1C"/>
    <a:srgbClr val="842424"/>
    <a:srgbClr val="AF2F2F"/>
    <a:srgbClr val="009BD2"/>
    <a:srgbClr val="004A82"/>
    <a:srgbClr val="FEFEFE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9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5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5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7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0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58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A11560-9D83-479C-9E3B-9B521233990A}" type="datetimeFigureOut">
              <a:rPr lang="pt-BR" smtClean="0"/>
              <a:t>01/05/2014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CF50-48E9-4FF0-B00E-CDA91C851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6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9524" y="1"/>
            <a:ext cx="5315143" cy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A2A2A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3810000" cy="1428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  <p:sp>
        <p:nvSpPr>
          <p:cNvPr id="6" name="TextBox 5"/>
          <p:cNvSpPr txBox="1"/>
          <p:nvPr/>
        </p:nvSpPr>
        <p:spPr>
          <a:xfrm>
            <a:off x="1482119" y="0"/>
            <a:ext cx="90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rPr>
              <a:t>Peeper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2119" y="369332"/>
            <a:ext cx="2259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O Skype é o aplicativo que deixa você sempre conectado, fazendo com que seja mais fácil do que nunca manter contato com seus amigos.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428750" cy="1428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1026" name="Picture 2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5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0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77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27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pps.microsoft.com/windows/images/dark_n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5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8750"/>
            <a:ext cx="3810000" cy="54292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4" name="Rectangle 13"/>
          <p:cNvSpPr/>
          <p:nvPr/>
        </p:nvSpPr>
        <p:spPr>
          <a:xfrm>
            <a:off x="0" y="5895722"/>
            <a:ext cx="314325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13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0667" y="2390254"/>
            <a:ext cx="225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effectLst/>
                <a:latin typeface="Segoe UI Semibold" panose="020B0702040204020203" pitchFamily="34" charset="0"/>
              </a:rPr>
              <a:t>Categoria: Sociais</a:t>
            </a:r>
          </a:p>
          <a:p>
            <a:r>
              <a:rPr lang="pt-BR" sz="1200" dirty="0" smtClean="0">
                <a:solidFill>
                  <a:schemeClr val="bg1"/>
                </a:solidFill>
                <a:effectLst/>
                <a:latin typeface="Segoe UI Semibold" panose="020B0702040204020203" pitchFamily="34" charset="0"/>
              </a:rPr>
              <a:t>Fornecedor: Plasmmer</a:t>
            </a:r>
            <a:endParaRPr lang="pt-BR" sz="1200" dirty="0">
              <a:solidFill>
                <a:schemeClr val="bg1"/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2079101"/>
            <a:ext cx="3810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Chat, chamadas de voz e com vídeo grátis* de Skype para Skype pela rede 3G ou WiFi.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Faça chamadas e envie SMS de baixo custo para telefones fixos e celulares pelo Android.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Envie fotos, vídeos e arquivos para os seus contatos.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Som de alta qualidade nas chamadas para outros usuários do Skype.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Converse cara a cara ou mostre o que você está vendo com as câmeras dianteira e traseira.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Fale com seus amigos do Windows Live Messenger no Skype. Conecte-se com a sua conta da Microsoft e tenha todos os seus contatos do Messenger, do Hotmail e do Outlook.com em um único lugar.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Segoe UI Semilight" panose="020B0402040204020203" pitchFamily="34" charset="0"/>
              </a:rPr>
              <a:t>- Grave e compartilhe os momentos da vida com amigos e parentes no Skype, mesmo se eles não estiverem online. Experimente e envie até 20 mensagens com vídeo de graça ou mensagens com vídeo ilimitadas com uma conta Premium.</a:t>
            </a:r>
            <a:endParaRPr lang="pt-BR" sz="1200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178331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Recursos</a:t>
            </a:r>
            <a:endParaRPr lang="pt-BR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81751" y="2570115"/>
            <a:ext cx="275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© 2011-2013 Peeper e/ou Plasmmer</a:t>
            </a:r>
            <a:endParaRPr lang="pt-BR" sz="12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4325" y="5895722"/>
            <a:ext cx="3495673" cy="314325"/>
          </a:xfrm>
          <a:prstGeom prst="rect">
            <a:avLst/>
          </a:prstGeom>
          <a:solidFill>
            <a:srgbClr val="0C9447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GRATUITO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4121" y="6209274"/>
            <a:ext cx="3814119" cy="6487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Segoe UI Semibold" panose="020B0702040204020203" pitchFamily="34" charset="0"/>
              </a:rPr>
              <a:t>INSTALAR</a:t>
            </a:r>
            <a:endParaRPr lang="pt-BR" sz="2000" b="1" dirty="0">
              <a:latin typeface="Segoe UI Semibold" panose="020B07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9260" y="-5598"/>
            <a:ext cx="1381125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SITE OFICIAL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0385" y="-5599"/>
            <a:ext cx="1381125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SUPORTE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61511" y="-5599"/>
            <a:ext cx="873158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TERMOS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998" y="2868992"/>
            <a:ext cx="5334002" cy="398900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  <p:sp>
        <p:nvSpPr>
          <p:cNvPr id="41" name="Rectangle 40"/>
          <p:cNvSpPr/>
          <p:nvPr/>
        </p:nvSpPr>
        <p:spPr>
          <a:xfrm>
            <a:off x="0" y="1427978"/>
            <a:ext cx="1428750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DESCRIÇÃO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09998" y="3171453"/>
            <a:ext cx="1376361" cy="314325"/>
          </a:xfrm>
          <a:prstGeom prst="rect">
            <a:avLst/>
          </a:prstGeom>
          <a:solidFill>
            <a:srgbClr val="9A2A2A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IMAGENS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8348" y="3171452"/>
            <a:ext cx="1374374" cy="314325"/>
          </a:xfrm>
          <a:prstGeom prst="rect">
            <a:avLst/>
          </a:prstGeom>
          <a:solidFill>
            <a:srgbClr val="AF2F2F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VÍDEOS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6359" y="2858649"/>
            <a:ext cx="1381125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COMENTÁRIOS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62722" y="2857811"/>
            <a:ext cx="1381125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NOVIDADES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39083" y="2858258"/>
            <a:ext cx="1195586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PERMISSÕES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27126" y="1428876"/>
            <a:ext cx="1211297" cy="314325"/>
          </a:xfrm>
          <a:prstGeom prst="rect">
            <a:avLst/>
          </a:prstGeom>
          <a:solidFill>
            <a:srgbClr val="661C1C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RECURSOS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5174" y="2857128"/>
            <a:ext cx="1381379" cy="314325"/>
          </a:xfrm>
          <a:prstGeom prst="rect">
            <a:avLst/>
          </a:prstGeom>
          <a:solidFill>
            <a:srgbClr val="661C1C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MÍDIA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38424" y="1426555"/>
            <a:ext cx="1173200" cy="314325"/>
          </a:xfrm>
          <a:prstGeom prst="rect">
            <a:avLst/>
          </a:prstGeom>
          <a:solidFill>
            <a:srgbClr val="872525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DETALHES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177" y="0"/>
            <a:ext cx="457200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/>
          <a:srcRect l="15376" t="36540" r="8212" b="28146"/>
          <a:stretch/>
        </p:blipFill>
        <p:spPr>
          <a:xfrm>
            <a:off x="4781550" y="981075"/>
            <a:ext cx="3838575" cy="9429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1"/>
          <a:srcRect l="15449" t="36643" r="71832" b="28400"/>
          <a:stretch/>
        </p:blipFill>
        <p:spPr>
          <a:xfrm>
            <a:off x="444133" y="328300"/>
            <a:ext cx="593854" cy="8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9524" y="1"/>
            <a:ext cx="5315143" cy="2857500"/>
          </a:xfrm>
          <a:prstGeom prst="rect">
            <a:avLst/>
          </a:prstGeom>
          <a:solidFill>
            <a:srgbClr val="00AFF0"/>
          </a:solidFill>
          <a:ln>
            <a:solidFill>
              <a:srgbClr val="A2A2A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3810000" cy="1428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6" name="TextBox 5"/>
          <p:cNvSpPr txBox="1"/>
          <p:nvPr/>
        </p:nvSpPr>
        <p:spPr>
          <a:xfrm>
            <a:off x="1482119" y="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rPr>
              <a:t>Skype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2119" y="369332"/>
            <a:ext cx="2259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O Skype é o aplicativo que deixa você sempre conectado, fazendo com que seja mais fácil do que nunca manter contato com seus amigos.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1428750" cy="1428750"/>
          </a:xfrm>
          <a:prstGeom prst="rect">
            <a:avLst/>
          </a:prstGeom>
          <a:solidFill>
            <a:srgbClr val="00AFF0"/>
          </a:solidFill>
        </p:spPr>
      </p:pic>
      <p:pic>
        <p:nvPicPr>
          <p:cNvPr id="1038" name="Picture 14" descr="Logoti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762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5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0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77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pps.microsoft.com/windows/images/dark_fu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27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pps.microsoft.com/windows/images/dark_n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52" y="125060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top1000.ie/images/logo/microso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28750"/>
            <a:ext cx="3810000" cy="5429249"/>
          </a:xfrm>
          <a:prstGeom prst="rect">
            <a:avLst/>
          </a:prstGeom>
          <a:solidFill>
            <a:srgbClr val="00AFF0"/>
          </a:solidFill>
        </p:spPr>
      </p:pic>
      <p:sp>
        <p:nvSpPr>
          <p:cNvPr id="14" name="Rectangle 13"/>
          <p:cNvSpPr/>
          <p:nvPr/>
        </p:nvSpPr>
        <p:spPr>
          <a:xfrm>
            <a:off x="0" y="5895722"/>
            <a:ext cx="314325" cy="314325"/>
          </a:xfrm>
          <a:prstGeom prst="rect">
            <a:avLst/>
          </a:prstGeom>
          <a:solidFill>
            <a:srgbClr val="F8C411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12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0667" y="2390254"/>
            <a:ext cx="225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effectLst/>
                <a:latin typeface="Segoe UI Semibold" panose="020B0702040204020203" pitchFamily="34" charset="0"/>
              </a:rPr>
              <a:t>Categoria: Sociais</a:t>
            </a:r>
          </a:p>
          <a:p>
            <a:r>
              <a:rPr lang="pt-BR" sz="1200" dirty="0" smtClean="0">
                <a:solidFill>
                  <a:schemeClr val="bg1"/>
                </a:solidFill>
                <a:effectLst/>
                <a:latin typeface="Segoe UI Semibold" panose="020B0702040204020203" pitchFamily="34" charset="0"/>
              </a:rPr>
              <a:t>Fornecedor: Microsoft</a:t>
            </a:r>
            <a:endParaRPr lang="pt-BR" sz="1200" dirty="0">
              <a:solidFill>
                <a:schemeClr val="bg1"/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2079101"/>
            <a:ext cx="3810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Chat, chamadas de voz e com vídeo grátis* de Skype para Skype pela rede 3G ou WiFi. 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Faça chamadas e envie SMS de baixo custo para telefones fixos e celulares pelo Android.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Envie fotos, vídeos e arquivos para os seus contatos.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Som de alta qualidade nas chamadas para outros usuários do Skype.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Converse cara a cara ou mostre o que você está vendo com as câmeras dianteira e traseira.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Fale com seus amigos do Windows Live Messenger no Skype. Conecte-se com a sua conta da Microsoft e tenha todos os seus contatos do Messenger, do Hotmail e do Outlook.com em um único lugar.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</a:rPr>
              <a:t>- Grave e compartilhe os momentos da vida com amigos e parentes no Skype, mesmo se eles não estiverem online. Experimente e envie até 20 mensagens com vídeo de graça ou mensagens com vídeo ilimitadas com uma conta Premium.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1783319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rPr>
              <a:t>Recursos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6719" y="2570115"/>
            <a:ext cx="264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© 2012-2013 Skype e/ou Microsoft</a:t>
            </a:r>
            <a:endParaRPr lang="pt-BR" sz="12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4325" y="5895722"/>
            <a:ext cx="3495673" cy="314325"/>
          </a:xfrm>
          <a:prstGeom prst="rect">
            <a:avLst/>
          </a:prstGeom>
          <a:solidFill>
            <a:srgbClr val="0C9447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GRATUITO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pic>
        <p:nvPicPr>
          <p:cNvPr id="1044" name="Picture 20" descr="Skyp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2" t="26634" r="27092" b="30052"/>
          <a:stretch/>
        </p:blipFill>
        <p:spPr bwMode="auto">
          <a:xfrm>
            <a:off x="5194459" y="623934"/>
            <a:ext cx="2924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-4121" y="6209274"/>
            <a:ext cx="3814119" cy="6487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Segoe UI Semibold" panose="020B0702040204020203" pitchFamily="34" charset="0"/>
              </a:rPr>
              <a:t>INSTALAR</a:t>
            </a:r>
            <a:endParaRPr lang="pt-BR" sz="2000" b="1" dirty="0">
              <a:latin typeface="Segoe UI Semibold" panose="020B07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9260" y="-5598"/>
            <a:ext cx="1381125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SITE OFICIAL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0385" y="-5599"/>
            <a:ext cx="1381125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SUPORTE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61511" y="-5599"/>
            <a:ext cx="873158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TERMOS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998" y="2868992"/>
            <a:ext cx="5334002" cy="398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41" name="Rectangle 40"/>
          <p:cNvSpPr/>
          <p:nvPr/>
        </p:nvSpPr>
        <p:spPr>
          <a:xfrm>
            <a:off x="0" y="1427978"/>
            <a:ext cx="1428750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DESCRIÇÃO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05234" y="3171453"/>
            <a:ext cx="1381125" cy="314325"/>
          </a:xfrm>
          <a:prstGeom prst="rect">
            <a:avLst/>
          </a:prstGeom>
          <a:solidFill>
            <a:srgbClr val="009BD2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IMAGENS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79017" y="3171452"/>
            <a:ext cx="1380930" cy="314325"/>
          </a:xfrm>
          <a:prstGeom prst="rect">
            <a:avLst/>
          </a:prstGeom>
          <a:solidFill>
            <a:srgbClr val="00AFF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VÍDEOS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6359" y="2858649"/>
            <a:ext cx="1381125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COMENTÁRIOS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62722" y="2857811"/>
            <a:ext cx="1381125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NOVIDADES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39083" y="2858258"/>
            <a:ext cx="1186253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PERMISSÕES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27126" y="1428876"/>
            <a:ext cx="1211297" cy="314325"/>
          </a:xfrm>
          <a:prstGeom prst="rect">
            <a:avLst/>
          </a:prstGeom>
          <a:solidFill>
            <a:srgbClr val="004A82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RECURSOS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05174" y="2857128"/>
            <a:ext cx="1381379" cy="314325"/>
          </a:xfrm>
          <a:prstGeom prst="rect">
            <a:avLst/>
          </a:prstGeom>
          <a:solidFill>
            <a:srgbClr val="004A82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MÍDIA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38424" y="1426555"/>
            <a:ext cx="1173200" cy="314325"/>
          </a:xfrm>
          <a:prstGeom prst="rect">
            <a:avLst/>
          </a:prstGeom>
          <a:solidFill>
            <a:srgbClr val="0070C0"/>
          </a:solidFill>
          <a:ln>
            <a:solidFill>
              <a:srgbClr val="A2A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latin typeface="Segoe UI Semibold" panose="020B0702040204020203" pitchFamily="34" charset="0"/>
              </a:rPr>
              <a:t>DETALHES</a:t>
            </a:r>
            <a:endParaRPr lang="pt-BR" sz="900" b="1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upload.wikimedia.org/wikipedia/commons/thumb/b/b3/Classifica%C3%A7%C3%A3o_Indicativa_-_2006.png/150px-Classifica%C3%A7%C3%A3o_Indicativa_-_2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886449"/>
            <a:ext cx="14287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434</Words>
  <Application>Microsoft Office PowerPoint</Application>
  <PresentationFormat>Apresentação na tela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Segoe UI Semibold</vt:lpstr>
      <vt:lpstr>Segoe UI Semilight</vt:lpstr>
      <vt:lpstr>Wingdings 2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32</cp:revision>
  <dcterms:created xsi:type="dcterms:W3CDTF">2013-04-21T18:50:08Z</dcterms:created>
  <dcterms:modified xsi:type="dcterms:W3CDTF">2014-05-02T00:50:39Z</dcterms:modified>
</cp:coreProperties>
</file>