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AAFF76-247B-4A1F-BFFD-AC3B3945354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53DA1"/>
    <a:srgbClr val="1F1F1F"/>
    <a:srgbClr val="F7931A"/>
    <a:srgbClr val="295596"/>
    <a:srgbClr val="044B3B"/>
    <a:srgbClr val="06634E"/>
    <a:srgbClr val="077A60"/>
    <a:srgbClr val="00A18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D19E-944C-4C4F-9A0C-DDE008CAF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9647F-A5EF-4133-9F1C-AB35AC053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AF70-3563-4E4F-864C-2AF8E7C3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A7B2-A83A-4AFE-89DC-583912A4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DF7E9-BB76-4F05-AF77-2624C14D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29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60E7-D34E-4D31-BD0D-8E7C5E3B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A971F-E72A-4002-B725-4199C0549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DD7A-D1DE-4BC6-84F5-AAA938E8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66A3-B6BB-483B-943B-9AB2A55B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25A6-2380-4C59-9DAA-29DCCC2D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2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2631D-5DFB-46C4-9142-621DD7997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D4E9A-F482-45AC-82EB-FB6A650F5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C5A3-D73E-4916-BC27-82FFDC8A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1A5D-E3D5-4E8B-BFB2-FF95D6A0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31553-AE7E-4990-BB6F-F45CDBB5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1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745-C4C1-423A-B085-58FA3CF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3A45-0063-4806-A5C4-44039270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E8C2-FEFD-445B-8796-04C48DEC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DD27-5F3E-4E72-8384-5761CB28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9E55-0194-4A69-8BCA-20A7B09D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35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3E5A-CD51-4D4D-AC5E-47B50657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878A-1400-42BB-8761-6D381352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16EE-4E1E-4EF1-B156-FB0B05E7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7B77-6B71-49B7-8054-21DD8B40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FD11-8617-433F-9576-242D0B21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64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AFFD-BA55-4582-A3EE-0FB46B3A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A901-D783-4C03-AEB5-BAF92D4D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A47EA-3054-447E-B276-6EDF59C0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7BD88-ADB8-451D-833D-869096EA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A72D2-CB87-464D-81A7-E0475074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5E7E4-0339-4614-9023-DEBF3619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3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9E8F-4D52-441F-AC49-92CE50A2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6149-74A4-4A78-B2B6-16896C63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BAC6D-7072-4E5F-B446-E9AF003F8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97089-EFAF-4A6B-8203-ADB5FBCC9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C31CA-7971-4FE1-8C8E-628237AA4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82A7-CECB-483F-8DB7-85E4C1F6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F6F21-975F-473A-A291-C0313290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07C6C-08EE-44E9-A10E-EEADD4D5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A59B-6F2A-47FA-A6DD-D05BC863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5970D-4223-4397-B285-B58B5855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67FB7-CF54-465B-8C3F-663E1922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3D668-902A-4D36-83F0-8FE4353D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5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C511F-6F3C-40D9-ACF3-E0CCE5AA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2702D-3D5A-41BF-AFC3-4DCA8E46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AEA83-A440-43F1-B6DF-CEAB06E7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68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4C1D-B64C-4BA2-9028-F727B51A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1235-6EE5-45A8-9AC4-DDEB1ADB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31DEE-317B-4544-AD27-7FDE7A6F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1EA22-5584-49D4-AAA3-35D7AA18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1FBC5-A7A0-4318-9480-9C3B0763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9035-0A33-4F81-AAAD-D6E38D8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86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8A0D-1CAB-4B74-B0F7-98AAB8F8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AA8A5-2B81-4560-805E-11DDDD481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200EA-14C6-425F-8623-72456DDB2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A423-0521-4944-93FB-56497F62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4DC98-A347-4B7C-A2F7-F1568169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9985-4969-4418-ACDE-D295CC16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31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E0788-5814-490C-BF0D-46778DC0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D7D2-0A8F-49B3-89E3-B5CB1611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DDE6-5CAB-4B53-8912-71FF7F602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95F5-1D7C-4B43-A39F-7AD5577F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F3D57-177B-4178-956A-7CA6D2882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0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DB6444-3505-4223-8FC8-9136DD74AD39}"/>
              </a:ext>
            </a:extLst>
          </p:cNvPr>
          <p:cNvSpPr/>
          <p:nvPr/>
        </p:nvSpPr>
        <p:spPr>
          <a:xfrm>
            <a:off x="2667000" y="1092398"/>
            <a:ext cx="1581150" cy="876300"/>
          </a:xfrm>
          <a:prstGeom prst="roundRect">
            <a:avLst/>
          </a:prstGeom>
          <a:solidFill>
            <a:srgbClr val="29559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0DF5D-6E1B-46ED-9AF9-065A948765E3}"/>
              </a:ext>
            </a:extLst>
          </p:cNvPr>
          <p:cNvSpPr txBox="1"/>
          <p:nvPr/>
        </p:nvSpPr>
        <p:spPr>
          <a:xfrm>
            <a:off x="2667000" y="1325344"/>
            <a:ext cx="15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>
                    <a:alpha val="50000"/>
                  </a:schemeClr>
                </a:solidFill>
                <a:latin typeface="Roboto" panose="02000000000000000000" pitchFamily="2" charset="0"/>
              </a:rPr>
              <a:t>v2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935A7B-1679-4D6B-92CA-FDC6C6A2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202009"/>
            <a:ext cx="1419226" cy="1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1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39</cp:revision>
  <dcterms:created xsi:type="dcterms:W3CDTF">2018-04-15T18:37:11Z</dcterms:created>
  <dcterms:modified xsi:type="dcterms:W3CDTF">2018-05-24T23:45:24Z</dcterms:modified>
</cp:coreProperties>
</file>