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78" r:id="rId5"/>
    <p:sldId id="267" r:id="rId6"/>
    <p:sldId id="279" r:id="rId7"/>
    <p:sldId id="280" r:id="rId8"/>
    <p:sldId id="289" r:id="rId9"/>
    <p:sldId id="284" r:id="rId10"/>
    <p:sldId id="285" r:id="rId11"/>
    <p:sldId id="286" r:id="rId12"/>
    <p:sldId id="287" r:id="rId13"/>
    <p:sldId id="288" r:id="rId14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howGuides="1">
      <p:cViewPr>
        <p:scale>
          <a:sx n="75" d="100"/>
          <a:sy n="75" d="100"/>
        </p:scale>
        <p:origin x="-1104" y="-462"/>
      </p:cViewPr>
      <p:guideLst>
        <p:guide orient="horz" pos="2160"/>
        <p:guide pos="3839"/>
        <p:guide pos="100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es-ES"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es-ES" sz="1200"/>
            </a:lvl1pPr>
          </a:lstStyle>
          <a:p>
            <a:fld id="{BDB7646E-8811-423A-9C42-2CBFADA00A96}" type="datetimeFigureOut">
              <a:rPr lang="es-ES" smtClean="0"/>
              <a:pPr/>
              <a:t>04/05/2016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es-ES" sz="1200"/>
            </a:lvl1pPr>
          </a:lstStyle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es-ES" sz="1200"/>
            </a:lvl1pPr>
          </a:lstStyle>
          <a:p>
            <a:fld id="{04360E59-1627-4404-ACC5-51C744AB0F27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es-ES" sz="1200">
                <a:solidFill>
                  <a:schemeClr val="tx1"/>
                </a:solidFill>
              </a:defRPr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es-ES" sz="1200">
                <a:solidFill>
                  <a:schemeClr val="tx1"/>
                </a:solidFill>
              </a:defRPr>
            </a:lvl1pPr>
          </a:lstStyle>
          <a:p>
            <a:fld id="{D677E230-58DD-43ED-96A1-552DDAB53532}" type="datetimeFigureOut">
              <a:rPr lang="es-CO"/>
              <a:pPr/>
              <a:t>04/05/2016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es-ES" sz="1200">
                <a:solidFill>
                  <a:schemeClr val="tx1"/>
                </a:solidFill>
              </a:defRPr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es-ES" sz="1200">
                <a:solidFill>
                  <a:schemeClr val="tx1"/>
                </a:solidFill>
              </a:defRPr>
            </a:lvl1pPr>
          </a:lstStyle>
          <a:p>
            <a:fld id="{841221E5-7225-48EB-A4EE-420E7BFCF705}" type="slidenum">
              <a:rPr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es-ES"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es-ES"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es-ES"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es-ES"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es-ES"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/>
        </p:nvSpPr>
        <p:spPr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es-ES"/>
          </a:p>
        </p:txBody>
      </p:sp>
      <p:sp>
        <p:nvSpPr>
          <p:cNvPr id="9" name="Rectángulo 8"/>
          <p:cNvSpPr/>
          <p:nvPr/>
        </p:nvSpPr>
        <p:spPr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es-ES"/>
          </a:p>
        </p:txBody>
      </p:sp>
      <p:sp>
        <p:nvSpPr>
          <p:cNvPr id="10" name="Rectángulo 9"/>
          <p:cNvSpPr/>
          <p:nvPr/>
        </p:nvSpPr>
        <p:spPr>
          <a:xfrm>
            <a:off x="121888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es-ES"/>
          </a:p>
        </p:txBody>
      </p:sp>
      <p:sp>
        <p:nvSpPr>
          <p:cNvPr id="11" name="Rectángulo 10"/>
          <p:cNvSpPr/>
          <p:nvPr/>
        </p:nvSpPr>
        <p:spPr>
          <a:xfrm>
            <a:off x="0" y="0"/>
            <a:ext cx="121888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es-ES"/>
          </a:p>
        </p:txBody>
      </p:sp>
      <p:sp>
        <p:nvSpPr>
          <p:cNvPr id="12" name="Rectángulo 11"/>
          <p:cNvSpPr/>
          <p:nvPr/>
        </p:nvSpPr>
        <p:spPr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es-ES"/>
          </a:p>
        </p:txBody>
      </p:sp>
      <p:cxnSp>
        <p:nvCxnSpPr>
          <p:cNvPr id="13" name="Conector recto 12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ángulo 13"/>
          <p:cNvSpPr/>
          <p:nvPr/>
        </p:nvSpPr>
        <p:spPr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es-ES"/>
          </a:p>
        </p:txBody>
      </p:sp>
      <p:cxnSp>
        <p:nvCxnSpPr>
          <p:cNvPr id="15" name="Conector recto 14"/>
          <p:cNvCxnSpPr/>
          <p:nvPr/>
        </p:nvCxnSpPr>
        <p:spPr bwMode="white">
          <a:xfrm>
            <a:off x="121888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/>
          <p:cNvCxnSpPr/>
          <p:nvPr/>
        </p:nvCxnSpPr>
        <p:spPr bwMode="white">
          <a:xfrm>
            <a:off x="0" y="5631204"/>
            <a:ext cx="18283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  <a:extLst/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</p:spPr>
        <p:txBody>
          <a:bodyPr>
            <a:noAutofit/>
          </a:bodyPr>
          <a:lstStyle>
            <a:lvl1pPr latinLnBrk="0">
              <a:defRPr lang="es-ES" sz="54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>
            <a:normAutofit/>
          </a:bodyPr>
          <a:lstStyle>
            <a:lvl1pPr marL="0" indent="0" algn="l" latinLnBrk="0">
              <a:spcBef>
                <a:spcPts val="0"/>
              </a:spcBef>
              <a:buNone/>
              <a:defRPr lang="es-ES" sz="3200">
                <a:solidFill>
                  <a:schemeClr val="tx1"/>
                </a:solidFill>
              </a:defRPr>
            </a:lvl1pPr>
            <a:lvl2pPr marL="457200" indent="0" algn="ctr" latinLnBrk="0">
              <a:buNone/>
              <a:defRPr lang="es-ES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latinLnBrk="0">
              <a:buNone/>
              <a:defRPr lang="es-ES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latinLnBrk="0">
              <a:buNone/>
              <a:defRPr lang="es-ES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latinLnBrk="0">
              <a:buNone/>
              <a:defRPr lang="es-ES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latinLnBrk="0">
              <a:buNone/>
              <a:defRPr lang="es-ES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latinLnBrk="0">
              <a:buNone/>
              <a:defRPr lang="es-ES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latinLnBrk="0">
              <a:buNone/>
              <a:defRPr lang="es-ES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latinLnBrk="0">
              <a:buNone/>
              <a:defRPr lang="es-ES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latinLnBrk="0">
              <a:defRPr lang="es-ES">
                <a:solidFill>
                  <a:schemeClr val="bg1"/>
                </a:solidFill>
              </a:defRPr>
            </a:lvl1pPr>
          </a:lstStyle>
          <a:p>
            <a:fld id="{C2C6F8EA-316C-41DE-B9A4-EDCC3A85ED9A}" type="datetimeFigureOut">
              <a:rPr lang="es-CO"/>
              <a:pPr/>
              <a:t>04/05/2016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latinLnBrk="0">
              <a:defRPr lang="es-ES">
                <a:solidFill>
                  <a:schemeClr val="bg1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lang="es-ES">
                <a:solidFill>
                  <a:schemeClr val="bg1"/>
                </a:solidFill>
              </a:defRPr>
            </a:lvl1pPr>
          </a:lstStyle>
          <a:p>
            <a:fld id="{7DC1BBB0-96F0-4077-A278-0F3FB5C104D3}" type="slidenum">
              <a:rPr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1795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 latinLnBrk="0">
              <a:defRPr lang="es-ES"/>
            </a:lvl5pPr>
            <a:lvl6pPr latinLnBrk="0">
              <a:defRPr lang="es-ES"/>
            </a:lvl6pPr>
            <a:lvl7pPr latinLnBrk="0">
              <a:defRPr lang="es-ES"/>
            </a:lvl7pPr>
            <a:lvl8pPr latinLnBrk="0">
              <a:defRPr lang="es-ES"/>
            </a:lvl8pPr>
            <a:lvl9pPr latinLnBrk="0">
              <a:defRPr lang="es-ES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s-CO"/>
              <a:pPr/>
              <a:t>04/05/2016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4088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y texto vertica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lang="es-ES"/>
          </a:p>
        </p:txBody>
      </p:sp>
      <p:sp>
        <p:nvSpPr>
          <p:cNvPr id="8" name="Rectángulo 7"/>
          <p:cNvSpPr/>
          <p:nvPr/>
        </p:nvSpPr>
        <p:spPr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es-ES"/>
          </a:p>
        </p:txBody>
      </p:sp>
      <p:sp>
        <p:nvSpPr>
          <p:cNvPr id="9" name="Rectángulo 8"/>
          <p:cNvSpPr/>
          <p:nvPr/>
        </p:nvSpPr>
        <p:spPr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es-ES"/>
          </a:p>
        </p:txBody>
      </p:sp>
      <p:sp>
        <p:nvSpPr>
          <p:cNvPr id="10" name="Rectángulo 9"/>
          <p:cNvSpPr/>
          <p:nvPr/>
        </p:nvSpPr>
        <p:spPr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1" name="Conector recto 10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"/>
          <p:cNvSpPr>
            <a:spLocks/>
          </p:cNvSpPr>
          <p:nvPr/>
        </p:nvSpPr>
        <p:spPr bwMode="white">
          <a:xfrm rot="5400000"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cxnSp>
        <p:nvCxnSpPr>
          <p:cNvPr id="14" name="Conector recto 13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s-CO"/>
              <a:pPr/>
              <a:t>04/05/2016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1281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>
            <a:lvl5pPr latinLnBrk="0">
              <a:defRPr lang="es-ES"/>
            </a:lvl5pPr>
            <a:lvl6pPr latinLnBrk="0">
              <a:defRPr lang="es-ES"/>
            </a:lvl6pPr>
            <a:lvl7pPr latinLnBrk="0">
              <a:defRPr lang="es-ES"/>
            </a:lvl7pPr>
            <a:lvl8pPr latinLnBrk="0">
              <a:defRPr lang="es-ES"/>
            </a:lvl8pPr>
            <a:lvl9pPr latinLnBrk="0">
              <a:defRPr lang="es-ES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s-CO"/>
              <a:pPr/>
              <a:t>04/05/2016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8553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ángulo 18"/>
          <p:cNvSpPr/>
          <p:nvPr/>
        </p:nvSpPr>
        <p:spPr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es-ES"/>
          </a:p>
        </p:txBody>
      </p:sp>
      <p:sp>
        <p:nvSpPr>
          <p:cNvPr id="20" name="Rectángulo 19"/>
          <p:cNvSpPr/>
          <p:nvPr/>
        </p:nvSpPr>
        <p:spPr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es-ES"/>
          </a:p>
        </p:txBody>
      </p:sp>
      <p:sp>
        <p:nvSpPr>
          <p:cNvPr id="24" name="Rectángulo 23"/>
          <p:cNvSpPr/>
          <p:nvPr/>
        </p:nvSpPr>
        <p:spPr>
          <a:xfrm>
            <a:off x="1216152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es-ES"/>
          </a:p>
        </p:txBody>
      </p:sp>
      <p:sp>
        <p:nvSpPr>
          <p:cNvPr id="21" name="Rectángulo 20"/>
          <p:cNvSpPr/>
          <p:nvPr/>
        </p:nvSpPr>
        <p:spPr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es-ES"/>
          </a:p>
        </p:txBody>
      </p:sp>
      <p:cxnSp>
        <p:nvCxnSpPr>
          <p:cNvPr id="22" name="Conector recto 21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ángulo 15"/>
          <p:cNvSpPr/>
          <p:nvPr/>
        </p:nvSpPr>
        <p:spPr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es-ES"/>
          </a:p>
        </p:txBody>
      </p:sp>
      <p:sp>
        <p:nvSpPr>
          <p:cNvPr id="18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  <a:extLst/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cxnSp>
        <p:nvCxnSpPr>
          <p:cNvPr id="23" name="Conector recto 22"/>
          <p:cNvCxnSpPr/>
          <p:nvPr/>
        </p:nvCxnSpPr>
        <p:spPr bwMode="white">
          <a:xfrm>
            <a:off x="12161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ángulo 25"/>
          <p:cNvSpPr/>
          <p:nvPr/>
        </p:nvSpPr>
        <p:spPr>
          <a:xfrm>
            <a:off x="11579384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es-ES"/>
          </a:p>
        </p:txBody>
      </p:sp>
      <p:sp>
        <p:nvSpPr>
          <p:cNvPr id="27" name="Rectángulo 26"/>
          <p:cNvSpPr/>
          <p:nvPr/>
        </p:nvSpPr>
        <p:spPr>
          <a:xfrm>
            <a:off x="11274663" y="0"/>
            <a:ext cx="30472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es-ES"/>
          </a:p>
        </p:txBody>
      </p:sp>
      <p:sp>
        <p:nvSpPr>
          <p:cNvPr id="28" name="Rectángulo 27"/>
          <p:cNvSpPr/>
          <p:nvPr/>
        </p:nvSpPr>
        <p:spPr>
          <a:xfrm>
            <a:off x="1218883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es-ES"/>
          </a:p>
        </p:txBody>
      </p:sp>
      <p:sp>
        <p:nvSpPr>
          <p:cNvPr id="29" name="Rectángulo 28"/>
          <p:cNvSpPr/>
          <p:nvPr/>
        </p:nvSpPr>
        <p:spPr>
          <a:xfrm>
            <a:off x="-2" y="0"/>
            <a:ext cx="1218883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es-ES"/>
          </a:p>
        </p:txBody>
      </p:sp>
      <p:sp>
        <p:nvSpPr>
          <p:cNvPr id="30" name="Rectángulo 29"/>
          <p:cNvSpPr/>
          <p:nvPr/>
        </p:nvSpPr>
        <p:spPr>
          <a:xfrm>
            <a:off x="0" y="0"/>
            <a:ext cx="12188825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es-ES"/>
          </a:p>
        </p:txBody>
      </p:sp>
      <p:cxnSp>
        <p:nvCxnSpPr>
          <p:cNvPr id="31" name="Conector recto 30"/>
          <p:cNvCxnSpPr/>
          <p:nvPr/>
        </p:nvCxnSpPr>
        <p:spPr bwMode="white">
          <a:xfrm>
            <a:off x="11573293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ángulo 31"/>
          <p:cNvSpPr/>
          <p:nvPr/>
        </p:nvSpPr>
        <p:spPr>
          <a:xfrm>
            <a:off x="0" y="0"/>
            <a:ext cx="12161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es-ES"/>
          </a:p>
        </p:txBody>
      </p:sp>
      <p:cxnSp>
        <p:nvCxnSpPr>
          <p:cNvPr id="33" name="Conector recto 32"/>
          <p:cNvCxnSpPr/>
          <p:nvPr/>
        </p:nvCxnSpPr>
        <p:spPr bwMode="white">
          <a:xfrm>
            <a:off x="1218884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latinLnBrk="0">
              <a:defRPr lang="es-ES">
                <a:solidFill>
                  <a:schemeClr val="bg1"/>
                </a:solidFill>
              </a:defRPr>
            </a:lvl1pPr>
          </a:lstStyle>
          <a:p>
            <a:fld id="{C2C6F8EA-316C-41DE-B9A4-EDCC3A85ED9A}" type="datetimeFigureOut">
              <a:rPr lang="es-CO"/>
              <a:pPr/>
              <a:t>04/05/2016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latinLnBrk="0">
              <a:defRPr lang="es-ES">
                <a:solidFill>
                  <a:schemeClr val="bg1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lang="es-ES">
                <a:solidFill>
                  <a:schemeClr val="bg1"/>
                </a:solidFill>
              </a:defRPr>
            </a:lvl1pPr>
          </a:lstStyle>
          <a:p>
            <a:fld id="{7DC1BBB0-96F0-4077-A278-0F3FB5C104D3}" type="slidenum">
              <a:rPr/>
              <a:pPr/>
              <a:t>‹Nº›</a:t>
            </a:fld>
            <a:endParaRPr lang="es-E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98613" y="1600201"/>
            <a:ext cx="8283272" cy="2654064"/>
          </a:xfrm>
        </p:spPr>
        <p:txBody>
          <a:bodyPr anchor="b">
            <a:normAutofit/>
          </a:bodyPr>
          <a:lstStyle>
            <a:lvl1pPr algn="l" latinLnBrk="0">
              <a:defRPr lang="es-ES" sz="5400" b="0" cap="none" baseline="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anchor="t">
            <a:normAutofit/>
          </a:bodyPr>
          <a:lstStyle>
            <a:lvl1pPr marL="0" indent="0" latinLnBrk="0">
              <a:spcBef>
                <a:spcPts val="0"/>
              </a:spcBef>
              <a:buNone/>
              <a:defRPr lang="es-ES" sz="3200">
                <a:solidFill>
                  <a:schemeClr val="tx1"/>
                </a:solidFill>
              </a:defRPr>
            </a:lvl1pPr>
            <a:lvl2pPr marL="457200" indent="0" latinLnBrk="0">
              <a:buNone/>
              <a:defRPr lang="es-ES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es-ES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es-ES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es-ES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es-ES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es-ES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es-ES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23446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conteni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/>
          <a:lstStyle>
            <a:lvl1pPr latinLnBrk="0">
              <a:defRPr lang="es-ES" sz="2800"/>
            </a:lvl1pPr>
            <a:lvl2pPr latinLnBrk="0">
              <a:defRPr lang="es-ES" sz="2400"/>
            </a:lvl2pPr>
            <a:lvl3pPr latinLnBrk="0">
              <a:defRPr lang="es-ES" sz="2000"/>
            </a:lvl3pPr>
            <a:lvl4pPr latinLnBrk="0">
              <a:defRPr lang="es-ES" sz="1800"/>
            </a:lvl4pPr>
            <a:lvl5pPr latinLnBrk="0">
              <a:defRPr lang="es-ES" sz="1800"/>
            </a:lvl5pPr>
            <a:lvl6pPr latinLnBrk="0">
              <a:defRPr lang="es-ES" sz="1800"/>
            </a:lvl6pPr>
            <a:lvl7pPr latinLnBrk="0">
              <a:defRPr lang="es-ES" sz="1800"/>
            </a:lvl7pPr>
            <a:lvl8pPr latinLnBrk="0">
              <a:defRPr lang="es-ES" sz="1800"/>
            </a:lvl8pPr>
            <a:lvl9pPr latinLnBrk="0">
              <a:defRPr lang="es-ES" sz="18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/>
          <a:lstStyle>
            <a:lvl1pPr latinLnBrk="0">
              <a:defRPr lang="es-ES" sz="2800"/>
            </a:lvl1pPr>
            <a:lvl2pPr latinLnBrk="0">
              <a:defRPr lang="es-ES" sz="2400"/>
            </a:lvl2pPr>
            <a:lvl3pPr latinLnBrk="0">
              <a:defRPr lang="es-ES" sz="2000"/>
            </a:lvl3pPr>
            <a:lvl4pPr latinLnBrk="0">
              <a:defRPr lang="es-ES" sz="1800"/>
            </a:lvl4pPr>
            <a:lvl5pPr latinLnBrk="0">
              <a:defRPr lang="es-ES" sz="1800"/>
            </a:lvl5pPr>
            <a:lvl6pPr latinLnBrk="0">
              <a:defRPr lang="es-ES" sz="1800" baseline="0"/>
            </a:lvl6pPr>
            <a:lvl7pPr latinLnBrk="0">
              <a:defRPr lang="es-ES" sz="1800" baseline="0"/>
            </a:lvl7pPr>
            <a:lvl8pPr latinLnBrk="0">
              <a:defRPr lang="es-ES" sz="1800" baseline="0"/>
            </a:lvl8pPr>
            <a:lvl9pPr latinLnBrk="0">
              <a:defRPr lang="es-ES" sz="1800" baseline="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s-CO"/>
              <a:pPr/>
              <a:t>04/05/2016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911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latinLnBrk="0">
              <a:defRPr lang="es-ES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anchor="b">
            <a:noAutofit/>
          </a:bodyPr>
          <a:lstStyle>
            <a:lvl1pPr marL="0" indent="0" latinLnBrk="0">
              <a:spcBef>
                <a:spcPts val="0"/>
              </a:spcBef>
              <a:buNone/>
              <a:defRPr lang="es-ES" sz="2400" b="0" cap="all" baseline="0"/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>
            <a:normAutofit/>
          </a:bodyPr>
          <a:lstStyle>
            <a:lvl1pPr latinLnBrk="0">
              <a:defRPr lang="es-ES" sz="2400"/>
            </a:lvl1pPr>
            <a:lvl2pPr latinLnBrk="0">
              <a:defRPr lang="es-ES" sz="2000"/>
            </a:lvl2pPr>
            <a:lvl3pPr latinLnBrk="0">
              <a:defRPr lang="es-ES" sz="1800"/>
            </a:lvl3pPr>
            <a:lvl4pPr latinLnBrk="0">
              <a:defRPr lang="es-ES" sz="1600"/>
            </a:lvl4pPr>
            <a:lvl5pPr latinLnBrk="0">
              <a:defRPr lang="es-ES" sz="1600"/>
            </a:lvl5pPr>
            <a:lvl6pPr latinLnBrk="0">
              <a:defRPr lang="es-ES" sz="1600"/>
            </a:lvl6pPr>
            <a:lvl7pPr latinLnBrk="0">
              <a:defRPr lang="es-ES" sz="1600"/>
            </a:lvl7pPr>
            <a:lvl8pPr latinLnBrk="0">
              <a:defRPr lang="es-ES" sz="1600" baseline="0"/>
            </a:lvl8pPr>
            <a:lvl9pPr latinLnBrk="0">
              <a:defRPr lang="es-ES" sz="1600" baseline="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938784"/>
          </a:xfrm>
        </p:spPr>
        <p:txBody>
          <a:bodyPr anchor="b">
            <a:noAutofit/>
          </a:bodyPr>
          <a:lstStyle>
            <a:lvl1pPr marL="0" indent="0" latinLnBrk="0">
              <a:spcBef>
                <a:spcPts val="0"/>
              </a:spcBef>
              <a:buNone/>
              <a:defRPr lang="es-ES" sz="2400" b="0" cap="all" baseline="0"/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655568"/>
          </a:xfrm>
        </p:spPr>
        <p:txBody>
          <a:bodyPr>
            <a:normAutofit/>
          </a:bodyPr>
          <a:lstStyle>
            <a:lvl1pPr latinLnBrk="0">
              <a:defRPr lang="es-ES" sz="2400"/>
            </a:lvl1pPr>
            <a:lvl2pPr latinLnBrk="0">
              <a:defRPr lang="es-ES" sz="2000"/>
            </a:lvl2pPr>
            <a:lvl3pPr latinLnBrk="0">
              <a:defRPr lang="es-ES" sz="1800"/>
            </a:lvl3pPr>
            <a:lvl4pPr latinLnBrk="0">
              <a:defRPr lang="es-ES" sz="1600"/>
            </a:lvl4pPr>
            <a:lvl5pPr latinLnBrk="0">
              <a:defRPr lang="es-ES" sz="1600"/>
            </a:lvl5pPr>
            <a:lvl6pPr latinLnBrk="0">
              <a:defRPr lang="es-ES" sz="1600"/>
            </a:lvl6pPr>
            <a:lvl7pPr latinLnBrk="0">
              <a:defRPr lang="es-ES" sz="1600"/>
            </a:lvl7pPr>
            <a:lvl8pPr latinLnBrk="0">
              <a:defRPr lang="es-ES" sz="1600"/>
            </a:lvl8pPr>
            <a:lvl9pPr latinLnBrk="0">
              <a:defRPr lang="es-ES"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s-CO"/>
              <a:pPr/>
              <a:t>04/05/2016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3835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s-CO"/>
              <a:pPr/>
              <a:t>04/05/2016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6357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626239" y="0"/>
            <a:ext cx="30472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lang="es-ES"/>
          </a:p>
        </p:txBody>
      </p:sp>
      <p:sp>
        <p:nvSpPr>
          <p:cNvPr id="6" name="Rectángulo 5"/>
          <p:cNvSpPr/>
          <p:nvPr/>
        </p:nvSpPr>
        <p:spPr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lang="es-ES"/>
          </a:p>
        </p:txBody>
      </p:sp>
      <p:cxnSp>
        <p:nvCxnSpPr>
          <p:cNvPr id="7" name="Conector recto 6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ángulo 7"/>
          <p:cNvSpPr/>
          <p:nvPr/>
        </p:nvSpPr>
        <p:spPr>
          <a:xfrm>
            <a:off x="10969942" y="0"/>
            <a:ext cx="92262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lang="es-ES"/>
          </a:p>
        </p:txBody>
      </p:sp>
      <p:sp>
        <p:nvSpPr>
          <p:cNvPr id="9" name="Rectángulo 8"/>
          <p:cNvSpPr/>
          <p:nvPr/>
        </p:nvSpPr>
        <p:spPr>
          <a:xfrm>
            <a:off x="11892563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lang="es-ES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s-CO"/>
              <a:pPr/>
              <a:t>04/05/2016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lang="es-ES">
                <a:solidFill>
                  <a:schemeClr val="bg1"/>
                </a:solidFill>
              </a:defRPr>
            </a:lvl1pPr>
          </a:lstStyle>
          <a:p>
            <a:fld id="{7DC1BBB0-96F0-4077-A278-0F3FB5C104D3}" type="slidenum">
              <a:rPr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838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/>
        </p:nvSpPr>
        <p:spPr>
          <a:xfrm>
            <a:off x="621792" y="0"/>
            <a:ext cx="414771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lang="es-ES"/>
          </a:p>
        </p:txBody>
      </p:sp>
      <p:sp>
        <p:nvSpPr>
          <p:cNvPr id="9" name="Rectángulo 8"/>
          <p:cNvSpPr/>
          <p:nvPr/>
        </p:nvSpPr>
        <p:spPr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lang="es-ES"/>
          </a:p>
        </p:txBody>
      </p:sp>
      <p:cxnSp>
        <p:nvCxnSpPr>
          <p:cNvPr id="10" name="Conector recto 9"/>
          <p:cNvCxnSpPr/>
          <p:nvPr/>
        </p:nvCxnSpPr>
        <p:spPr bwMode="white">
          <a:xfrm>
            <a:off x="62179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ángulo 10"/>
          <p:cNvSpPr/>
          <p:nvPr/>
        </p:nvSpPr>
        <p:spPr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lang="es-E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 bwMode="white"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 latinLnBrk="0">
              <a:defRPr lang="es-ES" sz="2800" b="0" cap="all" baseline="0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0251" y="482600"/>
            <a:ext cx="6195986" cy="5689600"/>
          </a:xfrm>
        </p:spPr>
        <p:txBody>
          <a:bodyPr>
            <a:normAutofit/>
          </a:bodyPr>
          <a:lstStyle>
            <a:lvl1pPr latinLnBrk="0">
              <a:defRPr lang="es-ES" sz="2800"/>
            </a:lvl1pPr>
            <a:lvl2pPr latinLnBrk="0">
              <a:defRPr lang="es-ES" sz="2400"/>
            </a:lvl2pPr>
            <a:lvl3pPr latinLnBrk="0">
              <a:defRPr lang="es-ES" sz="2000"/>
            </a:lvl3pPr>
            <a:lvl4pPr latinLnBrk="0">
              <a:defRPr lang="es-ES" sz="1800"/>
            </a:lvl4pPr>
            <a:lvl5pPr latinLnBrk="0">
              <a:defRPr lang="es-ES" sz="1800"/>
            </a:lvl5pPr>
            <a:lvl6pPr latinLnBrk="0">
              <a:defRPr lang="es-ES" sz="1800"/>
            </a:lvl6pPr>
            <a:lvl7pPr latinLnBrk="0">
              <a:defRPr lang="es-ES" sz="1800"/>
            </a:lvl7pPr>
            <a:lvl8pPr latinLnBrk="0">
              <a:defRPr lang="es-ES" sz="1800" baseline="0"/>
            </a:lvl8pPr>
            <a:lvl9pPr latinLnBrk="0">
              <a:defRPr lang="es-ES" sz="1800" baseline="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 bwMode="white"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 latinLnBrk="0">
              <a:buNone/>
              <a:defRPr lang="es-ES" sz="2000">
                <a:solidFill>
                  <a:schemeClr val="bg1"/>
                </a:solidFill>
              </a:defRPr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s-CO"/>
              <a:pPr/>
              <a:t>04/05/2016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1804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/>
          <p:cNvSpPr/>
          <p:nvPr/>
        </p:nvSpPr>
        <p:spPr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lang="es-ES"/>
          </a:p>
        </p:txBody>
      </p:sp>
      <p:sp>
        <p:nvSpPr>
          <p:cNvPr id="8" name="Rectángulo 7"/>
          <p:cNvSpPr/>
          <p:nvPr/>
        </p:nvSpPr>
        <p:spPr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lang="es-ES"/>
          </a:p>
        </p:txBody>
      </p:sp>
      <p:sp>
        <p:nvSpPr>
          <p:cNvPr id="9" name="Rectángulo 8"/>
          <p:cNvSpPr/>
          <p:nvPr/>
        </p:nvSpPr>
        <p:spPr>
          <a:xfrm>
            <a:off x="4875530" y="0"/>
            <a:ext cx="7017034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lang="es-E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 latinLnBrk="0">
              <a:defRPr lang="es-ES" sz="2800" b="0" cap="all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 latinLnBrk="0">
              <a:buNone/>
              <a:defRPr lang="es-ES" sz="2800"/>
            </a:lvl1pPr>
            <a:lvl2pPr marL="457200" indent="0" latinLnBrk="0">
              <a:buNone/>
              <a:defRPr lang="es-ES" sz="2800"/>
            </a:lvl2pPr>
            <a:lvl3pPr marL="914400" indent="0" latinLnBrk="0">
              <a:buNone/>
              <a:defRPr lang="es-ES" sz="2400"/>
            </a:lvl3pPr>
            <a:lvl4pPr marL="1371600" indent="0" latinLnBrk="0">
              <a:buNone/>
              <a:defRPr lang="es-ES" sz="2000"/>
            </a:lvl4pPr>
            <a:lvl5pPr marL="1828800" indent="0" latinLnBrk="0">
              <a:buNone/>
              <a:defRPr lang="es-ES" sz="2000"/>
            </a:lvl5pPr>
            <a:lvl6pPr marL="2286000" indent="0" latinLnBrk="0">
              <a:buNone/>
              <a:defRPr lang="es-ES" sz="2000"/>
            </a:lvl6pPr>
            <a:lvl7pPr marL="2743200" indent="0" latinLnBrk="0">
              <a:buNone/>
              <a:defRPr lang="es-ES" sz="2000"/>
            </a:lvl7pPr>
            <a:lvl8pPr marL="3200400" indent="0" latinLnBrk="0">
              <a:buNone/>
              <a:defRPr lang="es-ES" sz="2000"/>
            </a:lvl8pPr>
            <a:lvl9pPr marL="3657600" indent="0" latinLnBrk="0">
              <a:buNone/>
              <a:defRPr lang="es-ES" sz="2000"/>
            </a:lvl9pPr>
          </a:lstStyle>
          <a:p>
            <a:r>
              <a:rPr lang="es-ES"/>
              <a:t>Haga clic en el icono para añadir una imagen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 latinLnBrk="0">
              <a:buNone/>
              <a:defRPr lang="es-ES" sz="2000">
                <a:solidFill>
                  <a:schemeClr val="tx1"/>
                </a:solidFill>
              </a:defRPr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s-CO"/>
              <a:pPr/>
              <a:t>04/05/2016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pPr/>
              <a:t>‹Nº›</a:t>
            </a:fld>
            <a:endParaRPr lang="es-ES"/>
          </a:p>
        </p:txBody>
      </p:sp>
      <p:cxnSp>
        <p:nvCxnSpPr>
          <p:cNvPr id="10" name="Conector recto 9"/>
          <p:cNvCxnSpPr/>
          <p:nvPr/>
        </p:nvCxnSpPr>
        <p:spPr bwMode="white">
          <a:xfrm>
            <a:off x="11879867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90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lang="es-ES"/>
          </a:p>
        </p:txBody>
      </p:sp>
      <p:sp>
        <p:nvSpPr>
          <p:cNvPr id="8" name="Rectángulo 7"/>
          <p:cNvSpPr/>
          <p:nvPr/>
        </p:nvSpPr>
        <p:spPr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es-ES"/>
          </a:p>
        </p:txBody>
      </p:sp>
      <p:sp>
        <p:nvSpPr>
          <p:cNvPr id="9" name="Rectángulo 8"/>
          <p:cNvSpPr/>
          <p:nvPr/>
        </p:nvSpPr>
        <p:spPr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es-ES"/>
          </a:p>
        </p:txBody>
      </p:sp>
      <p:sp>
        <p:nvSpPr>
          <p:cNvPr id="13" name="Rectángulo 12"/>
          <p:cNvSpPr/>
          <p:nvPr/>
        </p:nvSpPr>
        <p:spPr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4" name="Conector recto 13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"/>
          <p:cNvSpPr>
            <a:spLocks/>
          </p:cNvSpPr>
          <p:nvPr/>
        </p:nvSpPr>
        <p:spPr bwMode="white">
          <a:xfrm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cxnSp>
        <p:nvCxnSpPr>
          <p:cNvPr id="16" name="Conector recto 15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5180250" y="6356351"/>
            <a:ext cx="121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es-ES" sz="1200" cap="all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C2C6F8EA-316C-41DE-B9A4-EDCC3A85ED9A}" type="datetimeFigureOut">
              <a:rPr lang="es-CO"/>
              <a:pPr/>
              <a:t>04/05/2016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latinLnBrk="0">
              <a:defRPr lang="es-ES" sz="1200" cap="all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es-ES" sz="1200" cap="all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7DC1BBB0-96F0-4077-A278-0F3FB5C104D3}" type="slidenum">
              <a:rPr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543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s-ES" sz="3600" kern="1200">
          <a:solidFill>
            <a:schemeClr val="tx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lang="es-ES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lang="es-ES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lang="es-ES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lang="es-ES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lang="es-ES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sz="6000" b="1" dirty="0" smtClean="0"/>
              <a:t>StarLogo TNG</a:t>
            </a:r>
            <a:endParaRPr lang="es-ES" sz="6000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436812" y="4343400"/>
            <a:ext cx="7516442" cy="684285"/>
          </a:xfrm>
        </p:spPr>
        <p:txBody>
          <a:bodyPr>
            <a:normAutofit/>
          </a:bodyPr>
          <a:lstStyle/>
          <a:p>
            <a:r>
              <a:rPr lang="es-ES" sz="1800" dirty="0" smtClean="0"/>
              <a:t>Herramientas para la imaginación </a:t>
            </a:r>
            <a:endParaRPr lang="es-ES" sz="1800" dirty="0"/>
          </a:p>
        </p:txBody>
      </p:sp>
      <p:pic>
        <p:nvPicPr>
          <p:cNvPr id="4" name="Picture 3" descr="C:\Users\ESTUDIANTE\Desktop\Esta si\splash_smaller-129796947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3213" y="914400"/>
            <a:ext cx="4876800" cy="2239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41" t="77430" r="76171" b="11285"/>
          <a:stretch/>
        </p:blipFill>
        <p:spPr bwMode="auto">
          <a:xfrm>
            <a:off x="227012" y="5867400"/>
            <a:ext cx="128588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41" t="77430" r="76171" b="11285"/>
          <a:stretch/>
        </p:blipFill>
        <p:spPr bwMode="auto">
          <a:xfrm>
            <a:off x="355600" y="6032500"/>
            <a:ext cx="128588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41" t="77430" r="76171" b="11285"/>
          <a:stretch/>
        </p:blipFill>
        <p:spPr bwMode="auto">
          <a:xfrm>
            <a:off x="419894" y="5867400"/>
            <a:ext cx="128588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41" t="77430" r="76171" b="11285"/>
          <a:stretch/>
        </p:blipFill>
        <p:spPr bwMode="auto">
          <a:xfrm>
            <a:off x="509588" y="5867400"/>
            <a:ext cx="128588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41" t="77430" r="76171" b="11285"/>
          <a:stretch/>
        </p:blipFill>
        <p:spPr bwMode="auto">
          <a:xfrm>
            <a:off x="573882" y="5867400"/>
            <a:ext cx="128588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41" t="77430" r="76171" b="11285"/>
          <a:stretch/>
        </p:blipFill>
        <p:spPr bwMode="auto">
          <a:xfrm>
            <a:off x="727870" y="5867400"/>
            <a:ext cx="128588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41" t="77430" r="76171" b="11285"/>
          <a:stretch/>
        </p:blipFill>
        <p:spPr bwMode="auto">
          <a:xfrm>
            <a:off x="688976" y="5867400"/>
            <a:ext cx="128588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41" t="77430" r="76171" b="11285"/>
          <a:stretch/>
        </p:blipFill>
        <p:spPr bwMode="auto">
          <a:xfrm>
            <a:off x="854870" y="5867400"/>
            <a:ext cx="128588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4 CuadroTexto"/>
          <p:cNvSpPr txBox="1"/>
          <p:nvPr/>
        </p:nvSpPr>
        <p:spPr>
          <a:xfrm>
            <a:off x="8308990" y="6000768"/>
            <a:ext cx="29702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b="1" dirty="0" smtClean="0">
              <a:latin typeface="Aparajita" panose="020B0604020202020204" pitchFamily="34" charset="0"/>
              <a:cs typeface="Aparajita" panose="020B0604020202020204" pitchFamily="34" charset="0"/>
            </a:endParaRPr>
          </a:p>
          <a:p>
            <a:r>
              <a:rPr lang="es-ES" b="1" dirty="0" smtClean="0">
                <a:latin typeface="Aparajita" panose="020B0604020202020204" pitchFamily="34" charset="0"/>
                <a:cs typeface="Aparajita" panose="020B0604020202020204" pitchFamily="34" charset="0"/>
              </a:rPr>
              <a:t>Cesar Motta       Daniel </a:t>
            </a:r>
            <a:r>
              <a:rPr lang="es-ES" b="1" dirty="0">
                <a:latin typeface="Aparajita" panose="020B0604020202020204" pitchFamily="34" charset="0"/>
                <a:cs typeface="Aparajita" panose="020B0604020202020204" pitchFamily="34" charset="0"/>
              </a:rPr>
              <a:t>Tique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749278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4646612" y="2971800"/>
            <a:ext cx="3805254" cy="736600"/>
          </a:xfrm>
        </p:spPr>
        <p:txBody>
          <a:bodyPr>
            <a:noAutofit/>
          </a:bodyPr>
          <a:lstStyle/>
          <a:p>
            <a:pPr algn="ctr"/>
            <a:r>
              <a:rPr lang="es-ES" sz="7200" b="1" dirty="0" smtClean="0"/>
              <a:t>Gracias</a:t>
            </a:r>
            <a:endParaRPr lang="es-ES" sz="72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64" t="27431" r="73685" b="70138"/>
          <a:stretch/>
        </p:blipFill>
        <p:spPr bwMode="auto">
          <a:xfrm>
            <a:off x="760412" y="838200"/>
            <a:ext cx="45719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64" t="27431" r="73685" b="70138"/>
          <a:stretch/>
        </p:blipFill>
        <p:spPr bwMode="auto">
          <a:xfrm>
            <a:off x="912812" y="838200"/>
            <a:ext cx="45719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64" t="27431" r="73685" b="70138"/>
          <a:stretch/>
        </p:blipFill>
        <p:spPr bwMode="auto">
          <a:xfrm>
            <a:off x="958531" y="927100"/>
            <a:ext cx="45719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64" t="27431" r="73685" b="70138"/>
          <a:stretch/>
        </p:blipFill>
        <p:spPr bwMode="auto">
          <a:xfrm>
            <a:off x="867093" y="876300"/>
            <a:ext cx="45719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64" t="27431" r="73685" b="70138"/>
          <a:stretch/>
        </p:blipFill>
        <p:spPr bwMode="auto">
          <a:xfrm>
            <a:off x="818833" y="838200"/>
            <a:ext cx="45719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64" t="27431" r="73685" b="70138"/>
          <a:stretch/>
        </p:blipFill>
        <p:spPr bwMode="auto">
          <a:xfrm>
            <a:off x="760412" y="838200"/>
            <a:ext cx="45719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64" t="27431" r="73685" b="70138"/>
          <a:stretch/>
        </p:blipFill>
        <p:spPr bwMode="auto">
          <a:xfrm>
            <a:off x="841692" y="977900"/>
            <a:ext cx="45719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64" t="27431" r="73685" b="70138"/>
          <a:stretch/>
        </p:blipFill>
        <p:spPr bwMode="auto">
          <a:xfrm>
            <a:off x="912812" y="812800"/>
            <a:ext cx="45719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64" t="27431" r="73685" b="70138"/>
          <a:stretch/>
        </p:blipFill>
        <p:spPr bwMode="auto">
          <a:xfrm>
            <a:off x="1004250" y="838200"/>
            <a:ext cx="45719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64" t="27431" r="73685" b="70138"/>
          <a:stretch/>
        </p:blipFill>
        <p:spPr bwMode="auto">
          <a:xfrm>
            <a:off x="981390" y="1066800"/>
            <a:ext cx="45719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64" t="27431" r="73685" b="70138"/>
          <a:stretch/>
        </p:blipFill>
        <p:spPr bwMode="auto">
          <a:xfrm>
            <a:off x="760412" y="1016000"/>
            <a:ext cx="45719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4" t="27431" r="73685" b="70138"/>
          <a:stretch/>
        </p:blipFill>
        <p:spPr bwMode="auto">
          <a:xfrm>
            <a:off x="684212" y="762000"/>
            <a:ext cx="53340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2730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/>
              <a:t>StarLogo TNG</a:t>
            </a:r>
            <a:endParaRPr lang="es-ES" b="1" dirty="0"/>
          </a:p>
        </p:txBody>
      </p:sp>
      <p:sp>
        <p:nvSpPr>
          <p:cNvPr id="14" name="Marcador de contenido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CO" altLang="es-CO" dirty="0" smtClean="0"/>
          </a:p>
          <a:p>
            <a:pPr marL="0" indent="0">
              <a:buNone/>
            </a:pPr>
            <a:endParaRPr lang="es-CO" altLang="es-CO" dirty="0"/>
          </a:p>
          <a:p>
            <a:pPr marL="0" indent="0">
              <a:buNone/>
            </a:pPr>
            <a:endParaRPr lang="es-CO" altLang="es-CO" dirty="0" smtClean="0"/>
          </a:p>
          <a:p>
            <a:pPr marL="0" indent="0">
              <a:buNone/>
            </a:pPr>
            <a:r>
              <a:rPr lang="es-CO" altLang="es-CO" dirty="0" smtClean="0"/>
              <a:t>Es </a:t>
            </a:r>
            <a:r>
              <a:rPr lang="es-CO" altLang="es-CO" dirty="0"/>
              <a:t>un </a:t>
            </a:r>
            <a:r>
              <a:rPr lang="es-CO" dirty="0"/>
              <a:t>entorno de programación</a:t>
            </a:r>
            <a:r>
              <a:rPr lang="es-ES" altLang="es-CO" dirty="0" smtClean="0"/>
              <a:t> </a:t>
            </a:r>
            <a:r>
              <a:rPr lang="es-ES" altLang="es-CO" dirty="0"/>
              <a:t>basado en bloques, diseñado para crear modelos y </a:t>
            </a:r>
            <a:r>
              <a:rPr lang="es-ES" altLang="es-CO" dirty="0" smtClean="0"/>
              <a:t>simulaciones.</a:t>
            </a:r>
            <a:endParaRPr lang="en-US" altLang="es-CO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64" t="27431" r="73685" b="70138"/>
          <a:stretch/>
        </p:blipFill>
        <p:spPr bwMode="auto">
          <a:xfrm>
            <a:off x="760412" y="838200"/>
            <a:ext cx="45719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64" t="27431" r="73685" b="70138"/>
          <a:stretch/>
        </p:blipFill>
        <p:spPr bwMode="auto">
          <a:xfrm>
            <a:off x="912812" y="838200"/>
            <a:ext cx="45719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64" t="27431" r="73685" b="70138"/>
          <a:stretch/>
        </p:blipFill>
        <p:spPr bwMode="auto">
          <a:xfrm>
            <a:off x="958531" y="927100"/>
            <a:ext cx="45719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64" t="27431" r="73685" b="70138"/>
          <a:stretch/>
        </p:blipFill>
        <p:spPr bwMode="auto">
          <a:xfrm>
            <a:off x="867093" y="876300"/>
            <a:ext cx="45719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64" t="27431" r="73685" b="70138"/>
          <a:stretch/>
        </p:blipFill>
        <p:spPr bwMode="auto">
          <a:xfrm>
            <a:off x="818833" y="838200"/>
            <a:ext cx="45719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64" t="27431" r="73685" b="70138"/>
          <a:stretch/>
        </p:blipFill>
        <p:spPr bwMode="auto">
          <a:xfrm>
            <a:off x="760412" y="838200"/>
            <a:ext cx="45719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64" t="27431" r="73685" b="70138"/>
          <a:stretch/>
        </p:blipFill>
        <p:spPr bwMode="auto">
          <a:xfrm>
            <a:off x="841692" y="977900"/>
            <a:ext cx="45719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64" t="27431" r="73685" b="70138"/>
          <a:stretch/>
        </p:blipFill>
        <p:spPr bwMode="auto">
          <a:xfrm>
            <a:off x="912812" y="812800"/>
            <a:ext cx="45719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64" t="27431" r="73685" b="70138"/>
          <a:stretch/>
        </p:blipFill>
        <p:spPr bwMode="auto">
          <a:xfrm>
            <a:off x="1004250" y="838200"/>
            <a:ext cx="45719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64" t="27431" r="73685" b="70138"/>
          <a:stretch/>
        </p:blipFill>
        <p:spPr bwMode="auto">
          <a:xfrm>
            <a:off x="981390" y="1066800"/>
            <a:ext cx="45719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64" t="27431" r="73685" b="70138"/>
          <a:stretch/>
        </p:blipFill>
        <p:spPr bwMode="auto">
          <a:xfrm>
            <a:off x="760412" y="1016000"/>
            <a:ext cx="45719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4" t="27431" r="73685" b="70138"/>
          <a:stretch/>
        </p:blipFill>
        <p:spPr bwMode="auto">
          <a:xfrm>
            <a:off x="684212" y="762000"/>
            <a:ext cx="53340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0426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/>
              <a:t>Tipo de simulación </a:t>
            </a:r>
            <a:endParaRPr lang="es-ES" b="1" dirty="0"/>
          </a:p>
        </p:txBody>
      </p:sp>
      <p:sp>
        <p:nvSpPr>
          <p:cNvPr id="14" name="Marcador de contenido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es-CO" altLang="es-CO" dirty="0"/>
          </a:p>
          <a:p>
            <a:pPr algn="ctr">
              <a:buNone/>
            </a:pPr>
            <a:endParaRPr lang="es-CO" altLang="es-CO" b="1" dirty="0" smtClean="0"/>
          </a:p>
          <a:p>
            <a:pPr algn="ctr"/>
            <a:r>
              <a:rPr lang="es-ES" altLang="es-CO" b="1" dirty="0" smtClean="0"/>
              <a:t>Basada</a:t>
            </a:r>
            <a:r>
              <a:rPr lang="en-US" altLang="es-CO" b="1" dirty="0" smtClean="0"/>
              <a:t> </a:t>
            </a:r>
            <a:r>
              <a:rPr lang="en-US" altLang="es-CO" b="1" dirty="0"/>
              <a:t>en </a:t>
            </a:r>
            <a:r>
              <a:rPr lang="es-ES" altLang="es-CO" b="1" dirty="0"/>
              <a:t>agentes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64" t="27431" r="73685" b="70138"/>
          <a:stretch/>
        </p:blipFill>
        <p:spPr bwMode="auto">
          <a:xfrm>
            <a:off x="760412" y="838200"/>
            <a:ext cx="45719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64" t="27431" r="73685" b="70138"/>
          <a:stretch/>
        </p:blipFill>
        <p:spPr bwMode="auto">
          <a:xfrm>
            <a:off x="912812" y="838200"/>
            <a:ext cx="45719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64" t="27431" r="73685" b="70138"/>
          <a:stretch/>
        </p:blipFill>
        <p:spPr bwMode="auto">
          <a:xfrm>
            <a:off x="958531" y="927100"/>
            <a:ext cx="45719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64" t="27431" r="73685" b="70138"/>
          <a:stretch/>
        </p:blipFill>
        <p:spPr bwMode="auto">
          <a:xfrm>
            <a:off x="867093" y="876300"/>
            <a:ext cx="45719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64" t="27431" r="73685" b="70138"/>
          <a:stretch/>
        </p:blipFill>
        <p:spPr bwMode="auto">
          <a:xfrm>
            <a:off x="818833" y="838200"/>
            <a:ext cx="45719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64" t="27431" r="73685" b="70138"/>
          <a:stretch/>
        </p:blipFill>
        <p:spPr bwMode="auto">
          <a:xfrm>
            <a:off x="760412" y="838200"/>
            <a:ext cx="45719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64" t="27431" r="73685" b="70138"/>
          <a:stretch/>
        </p:blipFill>
        <p:spPr bwMode="auto">
          <a:xfrm>
            <a:off x="841692" y="977900"/>
            <a:ext cx="45719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64" t="27431" r="73685" b="70138"/>
          <a:stretch/>
        </p:blipFill>
        <p:spPr bwMode="auto">
          <a:xfrm>
            <a:off x="912812" y="812800"/>
            <a:ext cx="45719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64" t="27431" r="73685" b="70138"/>
          <a:stretch/>
        </p:blipFill>
        <p:spPr bwMode="auto">
          <a:xfrm>
            <a:off x="1004250" y="838200"/>
            <a:ext cx="45719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64" t="27431" r="73685" b="70138"/>
          <a:stretch/>
        </p:blipFill>
        <p:spPr bwMode="auto">
          <a:xfrm>
            <a:off x="981390" y="1066800"/>
            <a:ext cx="45719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64" t="27431" r="73685" b="70138"/>
          <a:stretch/>
        </p:blipFill>
        <p:spPr bwMode="auto">
          <a:xfrm>
            <a:off x="760412" y="1016000"/>
            <a:ext cx="45719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4" t="27431" r="73685" b="70138"/>
          <a:stretch/>
        </p:blipFill>
        <p:spPr bwMode="auto">
          <a:xfrm>
            <a:off x="684212" y="762000"/>
            <a:ext cx="53340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8" name="Group 12"/>
          <p:cNvGrpSpPr>
            <a:grpSpLocks noChangeAspect="1"/>
          </p:cNvGrpSpPr>
          <p:nvPr/>
        </p:nvGrpSpPr>
        <p:grpSpPr bwMode="auto">
          <a:xfrm rot="1815385">
            <a:off x="6864180" y="3484388"/>
            <a:ext cx="1855788" cy="1855788"/>
            <a:chOff x="4224" y="1728"/>
            <a:chExt cx="432" cy="432"/>
          </a:xfrm>
        </p:grpSpPr>
        <p:sp>
          <p:nvSpPr>
            <p:cNvPr id="19" name="Oval 5"/>
            <p:cNvSpPr>
              <a:spLocks noChangeAspect="1" noChangeArrowheads="1"/>
            </p:cNvSpPr>
            <p:nvPr/>
          </p:nvSpPr>
          <p:spPr bwMode="auto">
            <a:xfrm>
              <a:off x="4560" y="2064"/>
              <a:ext cx="96" cy="96"/>
            </a:xfrm>
            <a:prstGeom prst="ellipse">
              <a:avLst/>
            </a:prstGeom>
            <a:solidFill>
              <a:srgbClr val="0066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9pPr>
            </a:lstStyle>
            <a:p>
              <a:endParaRPr lang="es-ES" altLang="es-CO" dirty="0"/>
            </a:p>
          </p:txBody>
        </p:sp>
        <p:sp>
          <p:nvSpPr>
            <p:cNvPr id="20" name="Oval 6"/>
            <p:cNvSpPr>
              <a:spLocks noChangeAspect="1" noChangeArrowheads="1"/>
            </p:cNvSpPr>
            <p:nvPr/>
          </p:nvSpPr>
          <p:spPr bwMode="auto">
            <a:xfrm>
              <a:off x="4560" y="1824"/>
              <a:ext cx="96" cy="96"/>
            </a:xfrm>
            <a:prstGeom prst="ellipse">
              <a:avLst/>
            </a:prstGeom>
            <a:solidFill>
              <a:srgbClr val="0066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9pPr>
            </a:lstStyle>
            <a:p>
              <a:endParaRPr lang="es-ES" altLang="es-CO" dirty="0"/>
            </a:p>
          </p:txBody>
        </p:sp>
        <p:sp>
          <p:nvSpPr>
            <p:cNvPr id="21" name="Oval 7"/>
            <p:cNvSpPr>
              <a:spLocks noChangeAspect="1" noChangeArrowheads="1"/>
            </p:cNvSpPr>
            <p:nvPr/>
          </p:nvSpPr>
          <p:spPr bwMode="auto">
            <a:xfrm>
              <a:off x="4224" y="2064"/>
              <a:ext cx="96" cy="96"/>
            </a:xfrm>
            <a:prstGeom prst="ellipse">
              <a:avLst/>
            </a:prstGeom>
            <a:solidFill>
              <a:srgbClr val="0066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9pPr>
            </a:lstStyle>
            <a:p>
              <a:endParaRPr lang="es-ES" altLang="es-CO" dirty="0"/>
            </a:p>
          </p:txBody>
        </p:sp>
        <p:sp>
          <p:nvSpPr>
            <p:cNvPr id="22" name="Oval 8"/>
            <p:cNvSpPr>
              <a:spLocks noChangeAspect="1" noChangeArrowheads="1"/>
            </p:cNvSpPr>
            <p:nvPr/>
          </p:nvSpPr>
          <p:spPr bwMode="auto">
            <a:xfrm>
              <a:off x="4224" y="1824"/>
              <a:ext cx="96" cy="96"/>
            </a:xfrm>
            <a:prstGeom prst="ellipse">
              <a:avLst/>
            </a:prstGeom>
            <a:solidFill>
              <a:srgbClr val="0066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9pPr>
            </a:lstStyle>
            <a:p>
              <a:endParaRPr lang="es-ES" altLang="es-CO" dirty="0"/>
            </a:p>
          </p:txBody>
        </p:sp>
        <p:sp>
          <p:nvSpPr>
            <p:cNvPr id="23" name="Oval 9"/>
            <p:cNvSpPr>
              <a:spLocks noChangeAspect="1" noChangeArrowheads="1"/>
            </p:cNvSpPr>
            <p:nvPr/>
          </p:nvSpPr>
          <p:spPr bwMode="auto">
            <a:xfrm>
              <a:off x="4368" y="1728"/>
              <a:ext cx="144" cy="144"/>
            </a:xfrm>
            <a:prstGeom prst="ellipse">
              <a:avLst/>
            </a:prstGeom>
            <a:solidFill>
              <a:srgbClr val="0066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9pPr>
            </a:lstStyle>
            <a:p>
              <a:endParaRPr lang="es-ES" altLang="es-CO" dirty="0"/>
            </a:p>
          </p:txBody>
        </p:sp>
        <p:sp>
          <p:nvSpPr>
            <p:cNvPr id="24" name="Oval 10"/>
            <p:cNvSpPr>
              <a:spLocks noChangeAspect="1" noChangeArrowheads="1"/>
            </p:cNvSpPr>
            <p:nvPr/>
          </p:nvSpPr>
          <p:spPr bwMode="auto">
            <a:xfrm>
              <a:off x="4272" y="1824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996633"/>
                </a:gs>
                <a:gs pos="100000">
                  <a:srgbClr val="604020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9pPr>
            </a:lstStyle>
            <a:p>
              <a:endParaRPr lang="es-ES" altLang="es-CO" dirty="0"/>
            </a:p>
          </p:txBody>
        </p:sp>
      </p:grpSp>
    </p:spTree>
    <p:extLst>
      <p:ext uri="{BB962C8B-B14F-4D97-AF65-F5344CB8AC3E}">
        <p14:creationId xmlns:p14="http://schemas.microsoft.com/office/powerpoint/2010/main" val="402201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5716 0.01505 C -0.14466 0.02616 -0.26979 0.11551 -0.16862 0.11551 C -0.04974 0.11551 -0.00664 0.03542 0.01146 -0.01296 L 0.03021 -0.07731 C 0.04831 -0.12569 0.09414 -0.20532 0.22878 -0.20532 C 0.3142 -0.20532 0.41237 -0.13356 0.41237 -0.04491 C 0.41237 0.04329 0.3142 0.11551 0.22878 0.11551 C 0.09414 0.11551 0.04831 0.03542 0.03021 -0.01296 L 0.01146 -0.07731 C -0.00664 -0.12569 -0.04974 -0.20532 -0.16862 -0.20532 C -0.22539 -0.19305 -0.32422 -0.0794 -0.35091 -0.04421 C -0.38229 -0.00741 -0.36172 0.00463 -0.35716 0.01505 Z " pathEditMode="relative" rAng="0" ptsTypes="ffFffffFffaf">
                                      <p:cBhvr>
                                        <p:cTn id="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214" y="-59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/>
              <a:t>Características </a:t>
            </a:r>
            <a:endParaRPr lang="es-ES" b="1" dirty="0"/>
          </a:p>
        </p:txBody>
      </p:sp>
      <p:sp>
        <p:nvSpPr>
          <p:cNvPr id="14" name="Marcador de contenido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altLang="es-CO" dirty="0" smtClean="0">
              <a:latin typeface="Arial" charset="0"/>
              <a:cs typeface="Arial" charset="0"/>
            </a:endParaRPr>
          </a:p>
          <a:p>
            <a:r>
              <a:rPr lang="es-ES" altLang="es-CO" dirty="0" smtClean="0">
                <a:latin typeface="Arial" charset="0"/>
                <a:cs typeface="Arial" charset="0"/>
              </a:rPr>
              <a:t>Textura </a:t>
            </a:r>
            <a:r>
              <a:rPr lang="es-ES" altLang="es-CO" dirty="0">
                <a:latin typeface="Arial" charset="0"/>
                <a:cs typeface="Arial" charset="0"/>
              </a:rPr>
              <a:t>del terreno </a:t>
            </a:r>
          </a:p>
          <a:p>
            <a:r>
              <a:rPr lang="es-ES" altLang="es-CO" dirty="0">
                <a:latin typeface="Arial" charset="0"/>
                <a:cs typeface="Arial" charset="0"/>
              </a:rPr>
              <a:t>Modelo de importación </a:t>
            </a:r>
          </a:p>
          <a:p>
            <a:r>
              <a:rPr lang="es-ES" altLang="es-CO" dirty="0">
                <a:latin typeface="Arial" charset="0"/>
                <a:cs typeface="Arial" charset="0"/>
              </a:rPr>
              <a:t>Incorpora cámaras de visión </a:t>
            </a:r>
          </a:p>
          <a:p>
            <a:r>
              <a:rPr lang="es-ES" altLang="es-CO" dirty="0">
                <a:latin typeface="Arial" charset="0"/>
                <a:cs typeface="Arial" charset="0"/>
              </a:rPr>
              <a:t>Modelo renovado de ejecución en paralelo </a:t>
            </a:r>
          </a:p>
          <a:p>
            <a:r>
              <a:rPr lang="es-ES" altLang="es-CO" dirty="0">
                <a:latin typeface="Arial" charset="0"/>
                <a:cs typeface="Arial" charset="0"/>
              </a:rPr>
              <a:t>Programación totalmente en bloques y orientada a agentes.</a:t>
            </a:r>
            <a:endParaRPr lang="en-US" altLang="es-CO" dirty="0">
              <a:latin typeface="Arial" charset="0"/>
              <a:cs typeface="Arial" charset="0"/>
            </a:endParaRPr>
          </a:p>
          <a:p>
            <a:pPr>
              <a:buNone/>
            </a:pPr>
            <a:endParaRPr lang="es-CO" altLang="es-CO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64" t="27431" r="73685" b="70138"/>
          <a:stretch/>
        </p:blipFill>
        <p:spPr bwMode="auto">
          <a:xfrm>
            <a:off x="760412" y="838200"/>
            <a:ext cx="45719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64" t="27431" r="73685" b="70138"/>
          <a:stretch/>
        </p:blipFill>
        <p:spPr bwMode="auto">
          <a:xfrm>
            <a:off x="912812" y="838200"/>
            <a:ext cx="45719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64" t="27431" r="73685" b="70138"/>
          <a:stretch/>
        </p:blipFill>
        <p:spPr bwMode="auto">
          <a:xfrm>
            <a:off x="958531" y="927100"/>
            <a:ext cx="45719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64" t="27431" r="73685" b="70138"/>
          <a:stretch/>
        </p:blipFill>
        <p:spPr bwMode="auto">
          <a:xfrm>
            <a:off x="867093" y="876300"/>
            <a:ext cx="45719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64" t="27431" r="73685" b="70138"/>
          <a:stretch/>
        </p:blipFill>
        <p:spPr bwMode="auto">
          <a:xfrm>
            <a:off x="818833" y="838200"/>
            <a:ext cx="45719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64" t="27431" r="73685" b="70138"/>
          <a:stretch/>
        </p:blipFill>
        <p:spPr bwMode="auto">
          <a:xfrm>
            <a:off x="760412" y="838200"/>
            <a:ext cx="45719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64" t="27431" r="73685" b="70138"/>
          <a:stretch/>
        </p:blipFill>
        <p:spPr bwMode="auto">
          <a:xfrm>
            <a:off x="841692" y="977900"/>
            <a:ext cx="45719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64" t="27431" r="73685" b="70138"/>
          <a:stretch/>
        </p:blipFill>
        <p:spPr bwMode="auto">
          <a:xfrm>
            <a:off x="912812" y="812800"/>
            <a:ext cx="45719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64" t="27431" r="73685" b="70138"/>
          <a:stretch/>
        </p:blipFill>
        <p:spPr bwMode="auto">
          <a:xfrm>
            <a:off x="1004250" y="838200"/>
            <a:ext cx="45719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64" t="27431" r="73685" b="70138"/>
          <a:stretch/>
        </p:blipFill>
        <p:spPr bwMode="auto">
          <a:xfrm>
            <a:off x="981390" y="1066800"/>
            <a:ext cx="45719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64" t="27431" r="73685" b="70138"/>
          <a:stretch/>
        </p:blipFill>
        <p:spPr bwMode="auto">
          <a:xfrm>
            <a:off x="760412" y="1016000"/>
            <a:ext cx="45719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4" t="27431" r="73685" b="70138"/>
          <a:stretch/>
        </p:blipFill>
        <p:spPr bwMode="auto">
          <a:xfrm>
            <a:off x="684212" y="762000"/>
            <a:ext cx="53340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1126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64" t="27431" r="73685" b="70138"/>
          <a:stretch/>
        </p:blipFill>
        <p:spPr bwMode="auto">
          <a:xfrm>
            <a:off x="760412" y="838200"/>
            <a:ext cx="45719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64" t="27431" r="73685" b="70138"/>
          <a:stretch/>
        </p:blipFill>
        <p:spPr bwMode="auto">
          <a:xfrm>
            <a:off x="912812" y="838200"/>
            <a:ext cx="45719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64" t="27431" r="73685" b="70138"/>
          <a:stretch/>
        </p:blipFill>
        <p:spPr bwMode="auto">
          <a:xfrm>
            <a:off x="958531" y="927100"/>
            <a:ext cx="45719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64" t="27431" r="73685" b="70138"/>
          <a:stretch/>
        </p:blipFill>
        <p:spPr bwMode="auto">
          <a:xfrm>
            <a:off x="867093" y="876300"/>
            <a:ext cx="45719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64" t="27431" r="73685" b="70138"/>
          <a:stretch/>
        </p:blipFill>
        <p:spPr bwMode="auto">
          <a:xfrm>
            <a:off x="818833" y="838200"/>
            <a:ext cx="45719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64" t="27431" r="73685" b="70138"/>
          <a:stretch/>
        </p:blipFill>
        <p:spPr bwMode="auto">
          <a:xfrm>
            <a:off x="760412" y="838200"/>
            <a:ext cx="45719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64" t="27431" r="73685" b="70138"/>
          <a:stretch/>
        </p:blipFill>
        <p:spPr bwMode="auto">
          <a:xfrm>
            <a:off x="841692" y="977900"/>
            <a:ext cx="45719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64" t="27431" r="73685" b="70138"/>
          <a:stretch/>
        </p:blipFill>
        <p:spPr bwMode="auto">
          <a:xfrm>
            <a:off x="912812" y="812800"/>
            <a:ext cx="45719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64" t="27431" r="73685" b="70138"/>
          <a:stretch/>
        </p:blipFill>
        <p:spPr bwMode="auto">
          <a:xfrm>
            <a:off x="1004250" y="838200"/>
            <a:ext cx="45719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64" t="27431" r="73685" b="70138"/>
          <a:stretch/>
        </p:blipFill>
        <p:spPr bwMode="auto">
          <a:xfrm>
            <a:off x="981390" y="1066800"/>
            <a:ext cx="45719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64" t="27431" r="73685" b="70138"/>
          <a:stretch/>
        </p:blipFill>
        <p:spPr bwMode="auto">
          <a:xfrm>
            <a:off x="760412" y="1016000"/>
            <a:ext cx="45719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4" t="27431" r="73685" b="70138"/>
          <a:stretch/>
        </p:blipFill>
        <p:spPr bwMode="auto">
          <a:xfrm>
            <a:off x="684212" y="762000"/>
            <a:ext cx="53340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17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b="1" dirty="0" smtClean="0"/>
              <a:t>Visión aérea 3D</a:t>
            </a:r>
            <a:endParaRPr lang="es-ES" b="1" dirty="0"/>
          </a:p>
        </p:txBody>
      </p:sp>
      <p:pic>
        <p:nvPicPr>
          <p:cNvPr id="20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8066" y="1500174"/>
            <a:ext cx="10501386" cy="4714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126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736600"/>
          </a:xfrm>
        </p:spPr>
        <p:txBody>
          <a:bodyPr/>
          <a:lstStyle/>
          <a:p>
            <a:r>
              <a:rPr lang="es-ES" b="1" dirty="0" smtClean="0"/>
              <a:t>Entorno</a:t>
            </a:r>
            <a:endParaRPr lang="es-E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64" t="27431" r="73685" b="70138"/>
          <a:stretch/>
        </p:blipFill>
        <p:spPr bwMode="auto">
          <a:xfrm>
            <a:off x="760412" y="838200"/>
            <a:ext cx="45719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64" t="27431" r="73685" b="70138"/>
          <a:stretch/>
        </p:blipFill>
        <p:spPr bwMode="auto">
          <a:xfrm>
            <a:off x="912812" y="838200"/>
            <a:ext cx="45719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64" t="27431" r="73685" b="70138"/>
          <a:stretch/>
        </p:blipFill>
        <p:spPr bwMode="auto">
          <a:xfrm>
            <a:off x="958531" y="927100"/>
            <a:ext cx="45719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64" t="27431" r="73685" b="70138"/>
          <a:stretch/>
        </p:blipFill>
        <p:spPr bwMode="auto">
          <a:xfrm>
            <a:off x="867093" y="876300"/>
            <a:ext cx="45719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64" t="27431" r="73685" b="70138"/>
          <a:stretch/>
        </p:blipFill>
        <p:spPr bwMode="auto">
          <a:xfrm>
            <a:off x="818833" y="838200"/>
            <a:ext cx="45719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64" t="27431" r="73685" b="70138"/>
          <a:stretch/>
        </p:blipFill>
        <p:spPr bwMode="auto">
          <a:xfrm>
            <a:off x="760412" y="838200"/>
            <a:ext cx="45719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64" t="27431" r="73685" b="70138"/>
          <a:stretch/>
        </p:blipFill>
        <p:spPr bwMode="auto">
          <a:xfrm>
            <a:off x="841692" y="977900"/>
            <a:ext cx="45719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64" t="27431" r="73685" b="70138"/>
          <a:stretch/>
        </p:blipFill>
        <p:spPr bwMode="auto">
          <a:xfrm>
            <a:off x="912812" y="812800"/>
            <a:ext cx="45719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64" t="27431" r="73685" b="70138"/>
          <a:stretch/>
        </p:blipFill>
        <p:spPr bwMode="auto">
          <a:xfrm>
            <a:off x="1004250" y="838200"/>
            <a:ext cx="45719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64" t="27431" r="73685" b="70138"/>
          <a:stretch/>
        </p:blipFill>
        <p:spPr bwMode="auto">
          <a:xfrm>
            <a:off x="981390" y="1066800"/>
            <a:ext cx="45719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64" t="27431" r="73685" b="70138"/>
          <a:stretch/>
        </p:blipFill>
        <p:spPr bwMode="auto">
          <a:xfrm>
            <a:off x="760412" y="1016000"/>
            <a:ext cx="45719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4" t="27431" r="73685" b="70138"/>
          <a:stretch/>
        </p:blipFill>
        <p:spPr bwMode="auto">
          <a:xfrm>
            <a:off x="684212" y="762000"/>
            <a:ext cx="53340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6694" y="998649"/>
            <a:ext cx="9728164" cy="555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386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736600"/>
          </a:xfrm>
        </p:spPr>
        <p:txBody>
          <a:bodyPr/>
          <a:lstStyle/>
          <a:p>
            <a:r>
              <a:rPr lang="es-ES" b="1" dirty="0" smtClean="0"/>
              <a:t>Ventajas</a:t>
            </a:r>
            <a:endParaRPr lang="es-E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64" t="27431" r="73685" b="70138"/>
          <a:stretch/>
        </p:blipFill>
        <p:spPr bwMode="auto">
          <a:xfrm>
            <a:off x="760412" y="838200"/>
            <a:ext cx="45719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64" t="27431" r="73685" b="70138"/>
          <a:stretch/>
        </p:blipFill>
        <p:spPr bwMode="auto">
          <a:xfrm>
            <a:off x="912812" y="838200"/>
            <a:ext cx="45719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64" t="27431" r="73685" b="70138"/>
          <a:stretch/>
        </p:blipFill>
        <p:spPr bwMode="auto">
          <a:xfrm>
            <a:off x="958531" y="927100"/>
            <a:ext cx="45719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64" t="27431" r="73685" b="70138"/>
          <a:stretch/>
        </p:blipFill>
        <p:spPr bwMode="auto">
          <a:xfrm>
            <a:off x="867093" y="876300"/>
            <a:ext cx="45719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64" t="27431" r="73685" b="70138"/>
          <a:stretch/>
        </p:blipFill>
        <p:spPr bwMode="auto">
          <a:xfrm>
            <a:off x="818833" y="838200"/>
            <a:ext cx="45719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64" t="27431" r="73685" b="70138"/>
          <a:stretch/>
        </p:blipFill>
        <p:spPr bwMode="auto">
          <a:xfrm>
            <a:off x="760412" y="838200"/>
            <a:ext cx="45719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64" t="27431" r="73685" b="70138"/>
          <a:stretch/>
        </p:blipFill>
        <p:spPr bwMode="auto">
          <a:xfrm>
            <a:off x="841692" y="977900"/>
            <a:ext cx="45719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64" t="27431" r="73685" b="70138"/>
          <a:stretch/>
        </p:blipFill>
        <p:spPr bwMode="auto">
          <a:xfrm>
            <a:off x="912812" y="812800"/>
            <a:ext cx="45719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64" t="27431" r="73685" b="70138"/>
          <a:stretch/>
        </p:blipFill>
        <p:spPr bwMode="auto">
          <a:xfrm>
            <a:off x="1004250" y="838200"/>
            <a:ext cx="45719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64" t="27431" r="73685" b="70138"/>
          <a:stretch/>
        </p:blipFill>
        <p:spPr bwMode="auto">
          <a:xfrm>
            <a:off x="981390" y="1066800"/>
            <a:ext cx="45719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64" t="27431" r="73685" b="70138"/>
          <a:stretch/>
        </p:blipFill>
        <p:spPr bwMode="auto">
          <a:xfrm>
            <a:off x="760412" y="1016000"/>
            <a:ext cx="45719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4" t="27431" r="73685" b="70138"/>
          <a:stretch/>
        </p:blipFill>
        <p:spPr bwMode="auto">
          <a:xfrm>
            <a:off x="684212" y="762000"/>
            <a:ext cx="53340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Marcador de contenido 13"/>
          <p:cNvSpPr>
            <a:spLocks noGrp="1"/>
          </p:cNvSpPr>
          <p:nvPr>
            <p:ph idx="1"/>
          </p:nvPr>
        </p:nvSpPr>
        <p:spPr>
          <a:xfrm>
            <a:off x="1593436" y="1600200"/>
            <a:ext cx="9782801" cy="4572000"/>
          </a:xfrm>
        </p:spPr>
        <p:txBody>
          <a:bodyPr>
            <a:normAutofit fontScale="77500" lnSpcReduction="20000"/>
          </a:bodyPr>
          <a:lstStyle/>
          <a:p>
            <a:r>
              <a:rPr lang="es-ES" altLang="es-CO" sz="3000" dirty="0">
                <a:latin typeface="Arial" panose="020B0604020202020204" pitchFamily="34" charset="0"/>
                <a:cs typeface="Arial" panose="020B0604020202020204" pitchFamily="34" charset="0"/>
              </a:rPr>
              <a:t>Permite un proceso real de construcción, análisis y descripción de </a:t>
            </a:r>
            <a:r>
              <a:rPr lang="es-ES" altLang="es-CO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modelos.</a:t>
            </a:r>
            <a:endParaRPr lang="es-ES" altLang="es-CO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altLang="es-CO" sz="3000" dirty="0">
                <a:latin typeface="Arial" panose="020B0604020202020204" pitchFamily="34" charset="0"/>
                <a:cs typeface="Arial" panose="020B0604020202020204" pitchFamily="34" charset="0"/>
              </a:rPr>
              <a:t>No son necesarios conocimientos profundos en IA, matemáticas ni </a:t>
            </a:r>
            <a:r>
              <a:rPr lang="es-ES" altLang="es-CO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programación.</a:t>
            </a:r>
            <a:endParaRPr lang="es-ES" altLang="es-CO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altLang="es-CO" sz="3000" dirty="0">
                <a:latin typeface="Arial" panose="020B0604020202020204" pitchFamily="34" charset="0"/>
                <a:cs typeface="Arial" panose="020B0604020202020204" pitchFamily="34" charset="0"/>
              </a:rPr>
              <a:t>Se emplean una serie de instrucciones o reglas para manipular el comportamiento de los agentes en un ambiente </a:t>
            </a:r>
            <a:r>
              <a:rPr lang="es-ES" altLang="es-CO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bidimensional.</a:t>
            </a:r>
            <a:endParaRPr lang="es-ES" altLang="es-CO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CO" altLang="es-CO" sz="3000" u="sng" dirty="0">
                <a:latin typeface="Arial" panose="020B0604020202020204" pitchFamily="34" charset="0"/>
                <a:cs typeface="Arial" panose="020B0604020202020204" pitchFamily="34" charset="0"/>
              </a:rPr>
              <a:t>Crear simulaciones escribiendo simples reglas.</a:t>
            </a:r>
          </a:p>
          <a:p>
            <a:endParaRPr lang="es-CO" altLang="es-CO" sz="3000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CO" altLang="es-CO" sz="3000" u="sng" dirty="0">
                <a:latin typeface="Arial" panose="020B0604020202020204" pitchFamily="34" charset="0"/>
                <a:cs typeface="Arial" panose="020B0604020202020204" pitchFamily="34" charset="0"/>
              </a:rPr>
              <a:t>No se requiere matemática o programación sofisticada.</a:t>
            </a:r>
          </a:p>
          <a:p>
            <a:endParaRPr lang="es-CO" altLang="es-CO" sz="3000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CO" altLang="es-CO" sz="3000" u="sng" dirty="0">
                <a:latin typeface="Arial" panose="020B0604020202020204" pitchFamily="34" charset="0"/>
                <a:cs typeface="Arial" panose="020B0604020202020204" pitchFamily="34" charset="0"/>
              </a:rPr>
              <a:t>Oportunidad de explorar sistemas emergentes y complejos.</a:t>
            </a:r>
          </a:p>
          <a:p>
            <a:pPr>
              <a:buNone/>
            </a:pPr>
            <a:endParaRPr lang="es-CO" altLang="es-CO" dirty="0"/>
          </a:p>
        </p:txBody>
      </p:sp>
    </p:spTree>
    <p:extLst>
      <p:ext uri="{BB962C8B-B14F-4D97-AF65-F5344CB8AC3E}">
        <p14:creationId xmlns:p14="http://schemas.microsoft.com/office/powerpoint/2010/main" val="3416960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736600"/>
          </a:xfrm>
        </p:spPr>
        <p:txBody>
          <a:bodyPr/>
          <a:lstStyle/>
          <a:p>
            <a:r>
              <a:rPr lang="es-ES" b="1" dirty="0"/>
              <a:t>D</a:t>
            </a:r>
            <a:r>
              <a:rPr lang="es-ES" b="1" dirty="0" smtClean="0"/>
              <a:t>esventajas</a:t>
            </a:r>
            <a:endParaRPr lang="es-E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64" t="27431" r="73685" b="70138"/>
          <a:stretch/>
        </p:blipFill>
        <p:spPr bwMode="auto">
          <a:xfrm>
            <a:off x="760412" y="838200"/>
            <a:ext cx="45719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64" t="27431" r="73685" b="70138"/>
          <a:stretch/>
        </p:blipFill>
        <p:spPr bwMode="auto">
          <a:xfrm>
            <a:off x="912812" y="838200"/>
            <a:ext cx="45719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64" t="27431" r="73685" b="70138"/>
          <a:stretch/>
        </p:blipFill>
        <p:spPr bwMode="auto">
          <a:xfrm>
            <a:off x="958531" y="927100"/>
            <a:ext cx="45719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64" t="27431" r="73685" b="70138"/>
          <a:stretch/>
        </p:blipFill>
        <p:spPr bwMode="auto">
          <a:xfrm>
            <a:off x="867093" y="876300"/>
            <a:ext cx="45719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64" t="27431" r="73685" b="70138"/>
          <a:stretch/>
        </p:blipFill>
        <p:spPr bwMode="auto">
          <a:xfrm>
            <a:off x="818833" y="838200"/>
            <a:ext cx="45719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64" t="27431" r="73685" b="70138"/>
          <a:stretch/>
        </p:blipFill>
        <p:spPr bwMode="auto">
          <a:xfrm>
            <a:off x="760412" y="838200"/>
            <a:ext cx="45719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64" t="27431" r="73685" b="70138"/>
          <a:stretch/>
        </p:blipFill>
        <p:spPr bwMode="auto">
          <a:xfrm>
            <a:off x="841692" y="977900"/>
            <a:ext cx="45719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64" t="27431" r="73685" b="70138"/>
          <a:stretch/>
        </p:blipFill>
        <p:spPr bwMode="auto">
          <a:xfrm>
            <a:off x="912812" y="812800"/>
            <a:ext cx="45719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64" t="27431" r="73685" b="70138"/>
          <a:stretch/>
        </p:blipFill>
        <p:spPr bwMode="auto">
          <a:xfrm>
            <a:off x="1004250" y="838200"/>
            <a:ext cx="45719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64" t="27431" r="73685" b="70138"/>
          <a:stretch/>
        </p:blipFill>
        <p:spPr bwMode="auto">
          <a:xfrm>
            <a:off x="981390" y="1066800"/>
            <a:ext cx="45719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64" t="27431" r="73685" b="70138"/>
          <a:stretch/>
        </p:blipFill>
        <p:spPr bwMode="auto">
          <a:xfrm>
            <a:off x="760412" y="1016000"/>
            <a:ext cx="45719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4" t="27431" r="73685" b="70138"/>
          <a:stretch/>
        </p:blipFill>
        <p:spPr bwMode="auto">
          <a:xfrm>
            <a:off x="684212" y="762000"/>
            <a:ext cx="53340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Marcador de contenido 13"/>
          <p:cNvSpPr>
            <a:spLocks noGrp="1"/>
          </p:cNvSpPr>
          <p:nvPr>
            <p:ph idx="1"/>
          </p:nvPr>
        </p:nvSpPr>
        <p:spPr>
          <a:xfrm>
            <a:off x="1593436" y="1600200"/>
            <a:ext cx="9782801" cy="4572000"/>
          </a:xfrm>
        </p:spPr>
        <p:txBody>
          <a:bodyPr>
            <a:normAutofit/>
          </a:bodyPr>
          <a:lstStyle/>
          <a:p>
            <a:endParaRPr lang="en-US" altLang="es-CO" dirty="0" smtClean="0">
              <a:latin typeface="Arial" charset="0"/>
              <a:cs typeface="Arial" charset="0"/>
            </a:endParaRPr>
          </a:p>
          <a:p>
            <a:r>
              <a:rPr lang="en-US" altLang="es-CO" dirty="0" smtClean="0">
                <a:latin typeface="Arial" charset="0"/>
                <a:cs typeface="Arial" charset="0"/>
              </a:rPr>
              <a:t>Los </a:t>
            </a:r>
            <a:r>
              <a:rPr lang="en-US" altLang="es-CO" dirty="0">
                <a:latin typeface="Arial" charset="0"/>
                <a:cs typeface="Arial" charset="0"/>
              </a:rPr>
              <a:t>modelos y juegos pueden terminar bloqueando el computador.</a:t>
            </a:r>
          </a:p>
          <a:p>
            <a:r>
              <a:rPr lang="en-US" altLang="es-CO" dirty="0">
                <a:latin typeface="Arial" charset="0"/>
                <a:cs typeface="Arial" charset="0"/>
              </a:rPr>
              <a:t>El Spaceland puede aparecer en un </a:t>
            </a:r>
            <a:r>
              <a:rPr lang="en-US" altLang="es-CO" dirty="0" smtClean="0">
                <a:latin typeface="Arial" charset="0"/>
                <a:cs typeface="Arial" charset="0"/>
              </a:rPr>
              <a:t>color </a:t>
            </a:r>
            <a:r>
              <a:rPr lang="en-US" altLang="es-CO" dirty="0">
                <a:latin typeface="Arial" charset="0"/>
                <a:cs typeface="Arial" charset="0"/>
              </a:rPr>
              <a:t>negro, indicando un problema de video.</a:t>
            </a:r>
          </a:p>
          <a:p>
            <a:r>
              <a:rPr lang="en-US" altLang="es-CO" dirty="0">
                <a:latin typeface="Arial" charset="0"/>
                <a:cs typeface="Arial" charset="0"/>
              </a:rPr>
              <a:t>Los modelos y juegos solo pueden funcionar dentro del programa.</a:t>
            </a:r>
          </a:p>
          <a:p>
            <a:pPr>
              <a:buNone/>
            </a:pPr>
            <a:endParaRPr lang="es-CO" altLang="es-CO" dirty="0"/>
          </a:p>
        </p:txBody>
      </p:sp>
    </p:spTree>
    <p:extLst>
      <p:ext uri="{BB962C8B-B14F-4D97-AF65-F5344CB8AC3E}">
        <p14:creationId xmlns:p14="http://schemas.microsoft.com/office/powerpoint/2010/main" val="302599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4646612" y="2971800"/>
            <a:ext cx="3053176" cy="736600"/>
          </a:xfrm>
        </p:spPr>
        <p:txBody>
          <a:bodyPr/>
          <a:lstStyle/>
          <a:p>
            <a:pPr algn="ctr"/>
            <a:r>
              <a:rPr lang="es-ES" b="1" dirty="0" smtClean="0"/>
              <a:t>Ejemplo</a:t>
            </a:r>
            <a:endParaRPr lang="es-E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64" t="27431" r="73685" b="70138"/>
          <a:stretch/>
        </p:blipFill>
        <p:spPr bwMode="auto">
          <a:xfrm>
            <a:off x="760412" y="838200"/>
            <a:ext cx="45719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64" t="27431" r="73685" b="70138"/>
          <a:stretch/>
        </p:blipFill>
        <p:spPr bwMode="auto">
          <a:xfrm>
            <a:off x="912812" y="838200"/>
            <a:ext cx="45719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64" t="27431" r="73685" b="70138"/>
          <a:stretch/>
        </p:blipFill>
        <p:spPr bwMode="auto">
          <a:xfrm>
            <a:off x="958531" y="927100"/>
            <a:ext cx="45719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64" t="27431" r="73685" b="70138"/>
          <a:stretch/>
        </p:blipFill>
        <p:spPr bwMode="auto">
          <a:xfrm>
            <a:off x="867093" y="876300"/>
            <a:ext cx="45719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64" t="27431" r="73685" b="70138"/>
          <a:stretch/>
        </p:blipFill>
        <p:spPr bwMode="auto">
          <a:xfrm>
            <a:off x="818833" y="838200"/>
            <a:ext cx="45719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64" t="27431" r="73685" b="70138"/>
          <a:stretch/>
        </p:blipFill>
        <p:spPr bwMode="auto">
          <a:xfrm>
            <a:off x="760412" y="838200"/>
            <a:ext cx="45719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64" t="27431" r="73685" b="70138"/>
          <a:stretch/>
        </p:blipFill>
        <p:spPr bwMode="auto">
          <a:xfrm>
            <a:off x="841692" y="977900"/>
            <a:ext cx="45719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64" t="27431" r="73685" b="70138"/>
          <a:stretch/>
        </p:blipFill>
        <p:spPr bwMode="auto">
          <a:xfrm>
            <a:off x="912812" y="812800"/>
            <a:ext cx="45719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64" t="27431" r="73685" b="70138"/>
          <a:stretch/>
        </p:blipFill>
        <p:spPr bwMode="auto">
          <a:xfrm>
            <a:off x="1004250" y="838200"/>
            <a:ext cx="45719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64" t="27431" r="73685" b="70138"/>
          <a:stretch/>
        </p:blipFill>
        <p:spPr bwMode="auto">
          <a:xfrm>
            <a:off x="981390" y="1066800"/>
            <a:ext cx="45719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64" t="27431" r="73685" b="70138"/>
          <a:stretch/>
        </p:blipFill>
        <p:spPr bwMode="auto">
          <a:xfrm>
            <a:off x="760412" y="1016000"/>
            <a:ext cx="45719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4" t="27431" r="73685" b="70138"/>
          <a:stretch/>
        </p:blipFill>
        <p:spPr bwMode="auto">
          <a:xfrm>
            <a:off x="684212" y="762000"/>
            <a:ext cx="53340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5057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temática 16x9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DocumentoBibliotecaFormulario</Display>
  <Edit>DocumentoBibliotecaFormulario</Edit>
  <New>DocumentoBibliotecaFormulario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1D5F340F01F94FA2FD29A5E6DC872E" ma:contentTypeVersion="0" ma:contentTypeDescription="Create a new document." ma:contentTypeScope="" ma:versionID="f583bd66513a361a730282b6a794e35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841151cf538834e171094e4faaf2d7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Este valor indica el número de revisiones o de veces que se ha guardado. La aplicación es la responsable de actualizar este valor después de cada revisión.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763940C-480C-4D93-B5B4-BAA891CEADD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0B895F5-7F43-4073-919C-BA6E32AC0200}">
  <ds:schemaRefs>
    <ds:schemaRef ds:uri="http://schemas.microsoft.com/office/2006/documentManagement/types"/>
    <ds:schemaRef ds:uri="http://purl.org/dc/elements/1.1/"/>
    <ds:schemaRef ds:uri="http://www.w3.org/XML/1998/namespace"/>
    <ds:schemaRef ds:uri="http://purl.org/dc/terms/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F28882EF-8483-452E-ADFB-02067D56F72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</TotalTime>
  <Words>171</Words>
  <Application>Microsoft Office PowerPoint</Application>
  <PresentationFormat>Personalizado</PresentationFormat>
  <Paragraphs>38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1" baseType="lpstr">
      <vt:lpstr>Matemática 16x9</vt:lpstr>
      <vt:lpstr>StarLogo TNG</vt:lpstr>
      <vt:lpstr>StarLogo TNG</vt:lpstr>
      <vt:lpstr>Tipo de simulación </vt:lpstr>
      <vt:lpstr>Características </vt:lpstr>
      <vt:lpstr>Visión aérea 3D</vt:lpstr>
      <vt:lpstr>Entorno</vt:lpstr>
      <vt:lpstr>Ventajas</vt:lpstr>
      <vt:lpstr>Desventajas</vt:lpstr>
      <vt:lpstr>Ejemplo</vt:lpstr>
      <vt:lpstr>Gracias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Diseño del título</dc:title>
  <dc:creator>Summer</dc:creator>
  <cp:lastModifiedBy>ESTUDIANTE</cp:lastModifiedBy>
  <cp:revision>27</cp:revision>
  <dcterms:created xsi:type="dcterms:W3CDTF">2013-04-05T20:25:58Z</dcterms:created>
  <dcterms:modified xsi:type="dcterms:W3CDTF">2016-05-04T12:59:48Z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0x0101007C1D5F340F01F94FA2FD29A5E6DC872E</vt:lpwstr>
  </property>
</Properties>
</file>