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71" r:id="rId13"/>
    <p:sldId id="267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629276-7FDB-4B9A-8FAC-D3A12A3D2F6D}" v="9" dt="2024-02-08T10:19:24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46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la Tola" userId="2b255fdb-677b-4231-acba-416d562c20f8" providerId="ADAL" clId="{A9629276-7FDB-4B9A-8FAC-D3A12A3D2F6D}"/>
    <pc:docChg chg="undo custSel addSld delSld modSld sldOrd">
      <pc:chgData name="Daniella Tola" userId="2b255fdb-677b-4231-acba-416d562c20f8" providerId="ADAL" clId="{A9629276-7FDB-4B9A-8FAC-D3A12A3D2F6D}" dt="2024-02-08T10:19:49.883" v="245" actId="47"/>
      <pc:docMkLst>
        <pc:docMk/>
      </pc:docMkLst>
      <pc:sldChg chg="addSp modSp mod">
        <pc:chgData name="Daniella Tola" userId="2b255fdb-677b-4231-acba-416d562c20f8" providerId="ADAL" clId="{A9629276-7FDB-4B9A-8FAC-D3A12A3D2F6D}" dt="2024-02-08T10:16:36.783" v="58" actId="1076"/>
        <pc:sldMkLst>
          <pc:docMk/>
          <pc:sldMk cId="4146931937" sldId="257"/>
        </pc:sldMkLst>
        <pc:spChg chg="add mod">
          <ac:chgData name="Daniella Tola" userId="2b255fdb-677b-4231-acba-416d562c20f8" providerId="ADAL" clId="{A9629276-7FDB-4B9A-8FAC-D3A12A3D2F6D}" dt="2024-02-08T10:16:36.783" v="58" actId="1076"/>
          <ac:spMkLst>
            <pc:docMk/>
            <pc:sldMk cId="4146931937" sldId="257"/>
            <ac:spMk id="5" creationId="{5BABF75E-796F-2705-92B3-BB8A65F22547}"/>
          </ac:spMkLst>
        </pc:spChg>
      </pc:sldChg>
      <pc:sldChg chg="addSp delSp modSp mod">
        <pc:chgData name="Daniella Tola" userId="2b255fdb-677b-4231-acba-416d562c20f8" providerId="ADAL" clId="{A9629276-7FDB-4B9A-8FAC-D3A12A3D2F6D}" dt="2024-02-08T10:16:46.161" v="67"/>
        <pc:sldMkLst>
          <pc:docMk/>
          <pc:sldMk cId="1889294404" sldId="263"/>
        </pc:sldMkLst>
        <pc:spChg chg="add del mod">
          <ac:chgData name="Daniella Tola" userId="2b255fdb-677b-4231-acba-416d562c20f8" providerId="ADAL" clId="{A9629276-7FDB-4B9A-8FAC-D3A12A3D2F6D}" dt="2024-02-08T10:16:46.161" v="67"/>
          <ac:spMkLst>
            <pc:docMk/>
            <pc:sldMk cId="1889294404" sldId="263"/>
            <ac:spMk id="5" creationId="{6CF2597B-C493-C236-FD1E-5B353780DDA9}"/>
          </ac:spMkLst>
        </pc:spChg>
      </pc:sldChg>
      <pc:sldChg chg="addSp modSp mod">
        <pc:chgData name="Daniella Tola" userId="2b255fdb-677b-4231-acba-416d562c20f8" providerId="ADAL" clId="{A9629276-7FDB-4B9A-8FAC-D3A12A3D2F6D}" dt="2024-02-08T10:19:07.267" v="181" actId="1076"/>
        <pc:sldMkLst>
          <pc:docMk/>
          <pc:sldMk cId="3534602529" sldId="266"/>
        </pc:sldMkLst>
        <pc:spChg chg="add mod">
          <ac:chgData name="Daniella Tola" userId="2b255fdb-677b-4231-acba-416d562c20f8" providerId="ADAL" clId="{A9629276-7FDB-4B9A-8FAC-D3A12A3D2F6D}" dt="2024-02-08T10:19:07.267" v="181" actId="1076"/>
          <ac:spMkLst>
            <pc:docMk/>
            <pc:sldMk cId="3534602529" sldId="266"/>
            <ac:spMk id="5" creationId="{CE4EFD72-B0A0-0AC4-AAE3-E5018C6E04C0}"/>
          </ac:spMkLst>
        </pc:spChg>
      </pc:sldChg>
      <pc:sldChg chg="addSp delSp modSp mod">
        <pc:chgData name="Daniella Tola" userId="2b255fdb-677b-4231-acba-416d562c20f8" providerId="ADAL" clId="{A9629276-7FDB-4B9A-8FAC-D3A12A3D2F6D}" dt="2024-02-08T10:03:00.575" v="16" actId="22"/>
        <pc:sldMkLst>
          <pc:docMk/>
          <pc:sldMk cId="3532059466" sldId="267"/>
        </pc:sldMkLst>
        <pc:picChg chg="add del">
          <ac:chgData name="Daniella Tola" userId="2b255fdb-677b-4231-acba-416d562c20f8" providerId="ADAL" clId="{A9629276-7FDB-4B9A-8FAC-D3A12A3D2F6D}" dt="2024-02-08T10:02:55.488" v="15" actId="478"/>
          <ac:picMkLst>
            <pc:docMk/>
            <pc:sldMk cId="3532059466" sldId="267"/>
            <ac:picMk id="3" creationId="{FD05ACC3-9E9D-287D-91AB-F823A8B0295B}"/>
          </ac:picMkLst>
        </pc:picChg>
        <pc:picChg chg="add del mod">
          <ac:chgData name="Daniella Tola" userId="2b255fdb-677b-4231-acba-416d562c20f8" providerId="ADAL" clId="{A9629276-7FDB-4B9A-8FAC-D3A12A3D2F6D}" dt="2024-02-08T10:02:30.437" v="6" actId="478"/>
          <ac:picMkLst>
            <pc:docMk/>
            <pc:sldMk cId="3532059466" sldId="267"/>
            <ac:picMk id="4" creationId="{D1FE290C-E159-8729-D01A-56D6143DDC7D}"/>
          </ac:picMkLst>
        </pc:picChg>
        <pc:picChg chg="add">
          <ac:chgData name="Daniella Tola" userId="2b255fdb-677b-4231-acba-416d562c20f8" providerId="ADAL" clId="{A9629276-7FDB-4B9A-8FAC-D3A12A3D2F6D}" dt="2024-02-08T10:03:00.575" v="16" actId="22"/>
          <ac:picMkLst>
            <pc:docMk/>
            <pc:sldMk cId="3532059466" sldId="267"/>
            <ac:picMk id="6" creationId="{90C78EE9-2AD4-D52B-E0AB-86643654D474}"/>
          </ac:picMkLst>
        </pc:picChg>
      </pc:sldChg>
      <pc:sldChg chg="addSp delSp modSp add mod">
        <pc:chgData name="Daniella Tola" userId="2b255fdb-677b-4231-acba-416d562c20f8" providerId="ADAL" clId="{A9629276-7FDB-4B9A-8FAC-D3A12A3D2F6D}" dt="2024-02-08T10:02:22.024" v="3" actId="22"/>
        <pc:sldMkLst>
          <pc:docMk/>
          <pc:sldMk cId="3004487366" sldId="268"/>
        </pc:sldMkLst>
        <pc:spChg chg="mod">
          <ac:chgData name="Daniella Tola" userId="2b255fdb-677b-4231-acba-416d562c20f8" providerId="ADAL" clId="{A9629276-7FDB-4B9A-8FAC-D3A12A3D2F6D}" dt="2024-02-08T10:02:05.139" v="1" actId="1076"/>
          <ac:spMkLst>
            <pc:docMk/>
            <pc:sldMk cId="3004487366" sldId="268"/>
            <ac:spMk id="4" creationId="{B60F4A06-0B0A-3668-5CFF-510CEB67B9B6}"/>
          </ac:spMkLst>
        </pc:spChg>
        <pc:picChg chg="add del">
          <ac:chgData name="Daniella Tola" userId="2b255fdb-677b-4231-acba-416d562c20f8" providerId="ADAL" clId="{A9629276-7FDB-4B9A-8FAC-D3A12A3D2F6D}" dt="2024-02-08T10:02:22.024" v="3" actId="22"/>
          <ac:picMkLst>
            <pc:docMk/>
            <pc:sldMk cId="3004487366" sldId="268"/>
            <ac:picMk id="5" creationId="{2C0B7AA3-F43F-37F3-FEAE-8DD4C0641413}"/>
          </ac:picMkLst>
        </pc:picChg>
      </pc:sldChg>
      <pc:sldChg chg="delSp add del mod ord">
        <pc:chgData name="Daniella Tola" userId="2b255fdb-677b-4231-acba-416d562c20f8" providerId="ADAL" clId="{A9629276-7FDB-4B9A-8FAC-D3A12A3D2F6D}" dt="2024-02-08T10:02:50.710" v="14" actId="47"/>
        <pc:sldMkLst>
          <pc:docMk/>
          <pc:sldMk cId="1797381524" sldId="269"/>
        </pc:sldMkLst>
        <pc:picChg chg="del">
          <ac:chgData name="Daniella Tola" userId="2b255fdb-677b-4231-acba-416d562c20f8" providerId="ADAL" clId="{A9629276-7FDB-4B9A-8FAC-D3A12A3D2F6D}" dt="2024-02-08T10:02:35.728" v="8" actId="478"/>
          <ac:picMkLst>
            <pc:docMk/>
            <pc:sldMk cId="1797381524" sldId="269"/>
            <ac:picMk id="3" creationId="{AF3FDF43-B9B6-DB2B-1153-4D822F0D76C9}"/>
          </ac:picMkLst>
        </pc:picChg>
      </pc:sldChg>
      <pc:sldChg chg="add del">
        <pc:chgData name="Daniella Tola" userId="2b255fdb-677b-4231-acba-416d562c20f8" providerId="ADAL" clId="{A9629276-7FDB-4B9A-8FAC-D3A12A3D2F6D}" dt="2024-02-08T10:19:49.883" v="245" actId="47"/>
        <pc:sldMkLst>
          <pc:docMk/>
          <pc:sldMk cId="1276748846" sldId="270"/>
        </pc:sldMkLst>
      </pc:sldChg>
      <pc:sldChg chg="addSp modSp add mod">
        <pc:chgData name="Daniella Tola" userId="2b255fdb-677b-4231-acba-416d562c20f8" providerId="ADAL" clId="{A9629276-7FDB-4B9A-8FAC-D3A12A3D2F6D}" dt="2024-02-08T10:19:47.037" v="244" actId="14100"/>
        <pc:sldMkLst>
          <pc:docMk/>
          <pc:sldMk cId="1495500911" sldId="271"/>
        </pc:sldMkLst>
        <pc:spChg chg="add mod">
          <ac:chgData name="Daniella Tola" userId="2b255fdb-677b-4231-acba-416d562c20f8" providerId="ADAL" clId="{A9629276-7FDB-4B9A-8FAC-D3A12A3D2F6D}" dt="2024-02-08T10:19:47.037" v="244" actId="14100"/>
          <ac:spMkLst>
            <pc:docMk/>
            <pc:sldMk cId="1495500911" sldId="271"/>
            <ac:spMk id="2" creationId="{2D483AF3-990B-301C-9366-9E7402134015}"/>
          </ac:spMkLst>
        </pc:spChg>
        <pc:spChg chg="mod">
          <ac:chgData name="Daniella Tola" userId="2b255fdb-677b-4231-acba-416d562c20f8" providerId="ADAL" clId="{A9629276-7FDB-4B9A-8FAC-D3A12A3D2F6D}" dt="2024-02-08T10:02:49.360" v="13" actId="1076"/>
          <ac:spMkLst>
            <pc:docMk/>
            <pc:sldMk cId="1495500911" sldId="271"/>
            <ac:spMk id="4" creationId="{62495B36-DCA1-05B0-4842-03C8DD81AB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6557-4378-D46C-C116-77408B8E0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E1798-CF1F-C8E1-8D08-0A9BC8B47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4496A-BEC5-4B42-6FB3-A4E40987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E0A8-749B-4E42-A799-C89AB5EFA2BB}" type="datetimeFigureOut">
              <a:rPr lang="da-DK" smtClean="0"/>
              <a:t>08-02-2024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ED314-FE42-7CBA-2C96-CC89EF72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DA274-BAD8-F32E-D277-3F8B26DB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96DF-A51A-47A9-BA2D-7D49BFAF9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683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0A48-550D-43CA-1874-06218617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C959F-CE18-0395-4197-39D376BE5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874F6-5FB4-CA80-629B-D5A2C26B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E0A8-749B-4E42-A799-C89AB5EFA2BB}" type="datetimeFigureOut">
              <a:rPr lang="da-DK" smtClean="0"/>
              <a:t>08-02-2024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7C040-5CF0-FC2C-F2B4-57C742DD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53D6-94F3-0829-3CE4-55CCDA15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96DF-A51A-47A9-BA2D-7D49BFAF9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228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A3E17A-F182-EAC4-5177-5AAFE3BB8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E9F91-8255-0578-4021-6E1EA9C0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24FB3-3085-5527-0728-9939EBDB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E0A8-749B-4E42-A799-C89AB5EFA2BB}" type="datetimeFigureOut">
              <a:rPr lang="da-DK" smtClean="0"/>
              <a:t>08-02-2024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19BD-05CE-6364-2119-D4519700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F168E-F81B-2389-70EB-37C081BD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96DF-A51A-47A9-BA2D-7D49BFAF9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321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0CE9-FDF3-5771-4918-4C621B1E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2FF7-9F2F-9B86-17DF-6BA85324C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D5075-8E00-51C0-014E-31725E19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E0A8-749B-4E42-A799-C89AB5EFA2BB}" type="datetimeFigureOut">
              <a:rPr lang="da-DK" smtClean="0"/>
              <a:t>08-02-2024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7631A-3097-AA92-768B-166D7801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B99FE-9082-3B4C-CCAD-7A25EA74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96DF-A51A-47A9-BA2D-7D49BFAF9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145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C90B-6122-36CC-42C7-36AE2C5C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21B4E-EB67-0663-2EDC-5AA247056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07B4-E523-3D51-813A-34800AE5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E0A8-749B-4E42-A799-C89AB5EFA2BB}" type="datetimeFigureOut">
              <a:rPr lang="da-DK" smtClean="0"/>
              <a:t>08-02-2024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7C52F-715C-FC7A-A1E1-43DA62A7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2293F-4115-BA99-FD96-2BA70F42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96DF-A51A-47A9-BA2D-7D49BFAF9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449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389F-FC63-F71C-98E8-2E37F994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44BCB-D9C9-FA54-F05D-94EBC032A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82E92-8B46-7195-9761-1CA3CDC2E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B4B4D-3FE0-64F5-5BF7-C0342FCC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E0A8-749B-4E42-A799-C89AB5EFA2BB}" type="datetimeFigureOut">
              <a:rPr lang="da-DK" smtClean="0"/>
              <a:t>08-02-2024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4EBF4-D2CA-5FC5-4B3A-2B66DB61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58777-1965-1078-4AE5-B65A21D1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96DF-A51A-47A9-BA2D-7D49BFAF9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011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E5D4-39F9-E7F3-C15B-BFB585E4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EAA18-1CA9-749B-AEE6-6CFBF58AB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87420-40C4-9E5F-CBCD-37CCFF6E3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7ECB5-956D-5A72-D898-E62EFC192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3A95E-0F61-F06F-E775-B08C6F877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E8D303-6D83-8DF3-5EE6-E7291A4C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E0A8-749B-4E42-A799-C89AB5EFA2BB}" type="datetimeFigureOut">
              <a:rPr lang="da-DK" smtClean="0"/>
              <a:t>08-02-2024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6F37D-A686-E953-4E58-11F3254E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A10FE-AD0C-9AB0-2170-8867F437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96DF-A51A-47A9-BA2D-7D49BFAF9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245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73DF-2906-E5A9-1A41-A3C05EF4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7EEBD-6F40-C72F-C158-553C5D89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E0A8-749B-4E42-A799-C89AB5EFA2BB}" type="datetimeFigureOut">
              <a:rPr lang="da-DK" smtClean="0"/>
              <a:t>08-02-2024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9BFFE-A72D-C7A9-B141-8A8F1C8C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39D97-3938-60AE-5F98-F10E2233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96DF-A51A-47A9-BA2D-7D49BFAF9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144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0C2B6-5A7E-4144-D47A-96CD8A68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E0A8-749B-4E42-A799-C89AB5EFA2BB}" type="datetimeFigureOut">
              <a:rPr lang="da-DK" smtClean="0"/>
              <a:t>08-02-2024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E1E48-793A-94B9-C7C7-B2CE230A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26662-642E-A5D2-1D10-B0E796B3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96DF-A51A-47A9-BA2D-7D49BFAF9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364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B149-C464-B1F2-64EA-8D9444AA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0934-5549-4DC2-3CAE-B44C8571B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CC7C4-8A7C-D1A6-54DF-7B84175F8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D54A6-5B87-37D4-415A-82C2FB39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E0A8-749B-4E42-A799-C89AB5EFA2BB}" type="datetimeFigureOut">
              <a:rPr lang="da-DK" smtClean="0"/>
              <a:t>08-02-2024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C0AE8-ADFE-D1B2-6E0B-592FC15D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24CDA-2CF7-695D-5B96-E67CE5C1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96DF-A51A-47A9-BA2D-7D49BFAF9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507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FA30-7398-2B81-3575-4A189031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C40BE-7514-A51F-E390-362CC8234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32D9A-823C-3BFA-C03E-60AF79376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80DEB-EC65-EAEF-5B0C-11E8EA3E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E0A8-749B-4E42-A799-C89AB5EFA2BB}" type="datetimeFigureOut">
              <a:rPr lang="da-DK" smtClean="0"/>
              <a:t>08-02-2024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56740-2016-105A-37F8-AD2EDE3F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439FF-AA24-3429-B204-9EF67C4A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96DF-A51A-47A9-BA2D-7D49BFAF9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130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90D9F-C37C-EF85-3C32-71B65BE2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29ECE-D89E-D376-22FD-AF293C545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4796-D813-1623-5519-3DC7673A6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4E0A8-749B-4E42-A799-C89AB5EFA2BB}" type="datetimeFigureOut">
              <a:rPr lang="da-DK" smtClean="0"/>
              <a:t>08-02-2024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9F79C-CDC2-BFAA-4E85-A3A71D89A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EBC8E-6D89-11F4-1735-25016759E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6696DF-A51A-47A9-BA2D-7D49BFAF998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644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44C788-D71F-A4FF-C618-81383008B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8" y="0"/>
            <a:ext cx="10623018" cy="68580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CEA2A80E-4807-FC09-B894-7CF04D16E05E}"/>
              </a:ext>
            </a:extLst>
          </p:cNvPr>
          <p:cNvSpPr/>
          <p:nvPr/>
        </p:nvSpPr>
        <p:spPr>
          <a:xfrm rot="13087884">
            <a:off x="1346886" y="3706815"/>
            <a:ext cx="1019432" cy="3459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BF75E-796F-2705-92B3-BB8A65F22547}"/>
              </a:ext>
            </a:extLst>
          </p:cNvPr>
          <p:cNvSpPr txBox="1"/>
          <p:nvPr/>
        </p:nvSpPr>
        <p:spPr>
          <a:xfrm>
            <a:off x="2238030" y="4145954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Open the UR5 simulator</a:t>
            </a:r>
          </a:p>
        </p:txBody>
      </p:sp>
    </p:spTree>
    <p:extLst>
      <p:ext uri="{BB962C8B-B14F-4D97-AF65-F5344CB8AC3E}">
        <p14:creationId xmlns:p14="http://schemas.microsoft.com/office/powerpoint/2010/main" val="4146931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D9851-D542-49DA-3847-96738CDD6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DFB30A-2416-C10A-4C6F-6FD600AB0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38" y="0"/>
            <a:ext cx="10512323" cy="68580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C7DE31B-0CAC-2498-01E2-7B98818A8E7D}"/>
              </a:ext>
            </a:extLst>
          </p:cNvPr>
          <p:cNvSpPr/>
          <p:nvPr/>
        </p:nvSpPr>
        <p:spPr>
          <a:xfrm rot="10135302">
            <a:off x="9562789" y="3400131"/>
            <a:ext cx="1019432" cy="3459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EFD72-B0A0-0AC4-AAE3-E5018C6E04C0}"/>
              </a:ext>
            </a:extLst>
          </p:cNvPr>
          <p:cNvSpPr txBox="1"/>
          <p:nvPr/>
        </p:nvSpPr>
        <p:spPr>
          <a:xfrm>
            <a:off x="7316588" y="2553827"/>
            <a:ext cx="3919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Ping from </a:t>
            </a:r>
            <a:r>
              <a:rPr lang="da-DK" dirty="0" err="1">
                <a:solidFill>
                  <a:srgbClr val="FF0000"/>
                </a:solidFill>
              </a:rPr>
              <a:t>your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machine</a:t>
            </a:r>
            <a:r>
              <a:rPr lang="da-DK" dirty="0">
                <a:solidFill>
                  <a:srgbClr val="FF0000"/>
                </a:solidFill>
              </a:rPr>
              <a:t> to the robot to check the </a:t>
            </a:r>
            <a:r>
              <a:rPr lang="da-DK" dirty="0" err="1">
                <a:solidFill>
                  <a:srgbClr val="FF0000"/>
                </a:solidFill>
              </a:rPr>
              <a:t>connection</a:t>
            </a:r>
            <a:r>
              <a:rPr lang="da-DK" dirty="0">
                <a:solidFill>
                  <a:srgbClr val="FF0000"/>
                </a:solidFill>
              </a:rPr>
              <a:t> is </a:t>
            </a:r>
            <a:r>
              <a:rPr lang="da-DK" dirty="0" err="1">
                <a:solidFill>
                  <a:srgbClr val="FF0000"/>
                </a:solidFill>
              </a:rPr>
              <a:t>working</a:t>
            </a:r>
            <a:r>
              <a:rPr lang="da-DK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460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9D983-BE4B-6B81-BD2F-6A77B7E19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9F4131-7374-103A-3384-ADB16A66D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38" y="0"/>
            <a:ext cx="10512323" cy="68580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B60F4A06-0B0A-3668-5CFF-510CEB67B9B6}"/>
              </a:ext>
            </a:extLst>
          </p:cNvPr>
          <p:cNvSpPr/>
          <p:nvPr/>
        </p:nvSpPr>
        <p:spPr>
          <a:xfrm rot="10135302">
            <a:off x="2550330" y="5327785"/>
            <a:ext cx="1019432" cy="3459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448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457CD-BD05-8E2C-6D6E-8E4662AD9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B6F933-471C-18D2-352A-7AA60A68F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54" y="0"/>
            <a:ext cx="10367492" cy="68580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2495B36-DCA1-05B0-4842-03C8DD81AB40}"/>
              </a:ext>
            </a:extLst>
          </p:cNvPr>
          <p:cNvSpPr/>
          <p:nvPr/>
        </p:nvSpPr>
        <p:spPr>
          <a:xfrm rot="17824211">
            <a:off x="1889242" y="965851"/>
            <a:ext cx="1019432" cy="3459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483AF3-990B-301C-9366-9E7402134015}"/>
              </a:ext>
            </a:extLst>
          </p:cNvPr>
          <p:cNvSpPr txBox="1"/>
          <p:nvPr/>
        </p:nvSpPr>
        <p:spPr>
          <a:xfrm>
            <a:off x="1425862" y="1671449"/>
            <a:ext cx="2744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FF0000"/>
                </a:solidFill>
              </a:rPr>
              <a:t>Choose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Move</a:t>
            </a:r>
            <a:r>
              <a:rPr lang="da-DK" dirty="0">
                <a:solidFill>
                  <a:srgbClr val="FF0000"/>
                </a:solidFill>
              </a:rPr>
              <a:t> to </a:t>
            </a:r>
            <a:r>
              <a:rPr lang="da-DK" dirty="0" err="1">
                <a:solidFill>
                  <a:srgbClr val="FF0000"/>
                </a:solidFill>
              </a:rPr>
              <a:t>see</a:t>
            </a:r>
            <a:r>
              <a:rPr lang="da-DK" dirty="0">
                <a:solidFill>
                  <a:srgbClr val="FF0000"/>
                </a:solidFill>
              </a:rPr>
              <a:t> the </a:t>
            </a:r>
            <a:r>
              <a:rPr lang="da-DK" dirty="0" err="1">
                <a:solidFill>
                  <a:srgbClr val="FF0000"/>
                </a:solidFill>
              </a:rPr>
              <a:t>robot’s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updated</a:t>
            </a:r>
            <a:r>
              <a:rPr lang="da-DK" dirty="0">
                <a:solidFill>
                  <a:srgbClr val="FF0000"/>
                </a:solidFill>
              </a:rPr>
              <a:t> position</a:t>
            </a:r>
          </a:p>
        </p:txBody>
      </p:sp>
    </p:spTree>
    <p:extLst>
      <p:ext uri="{BB962C8B-B14F-4D97-AF65-F5344CB8AC3E}">
        <p14:creationId xmlns:p14="http://schemas.microsoft.com/office/powerpoint/2010/main" val="149550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E76C9-3AF5-0B0F-AB4F-1BB150546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C78EE9-2AD4-D52B-E0AB-86643654D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70" y="0"/>
            <a:ext cx="10501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5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AFEF9-05CF-F15C-59A8-A3B9A8EB9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0381-DA9D-23F3-0478-004F870DF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25" y="0"/>
            <a:ext cx="10620150" cy="68580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2A89435-BC1F-1A3D-7641-9D95E3E9604C}"/>
              </a:ext>
            </a:extLst>
          </p:cNvPr>
          <p:cNvSpPr/>
          <p:nvPr/>
        </p:nvSpPr>
        <p:spPr>
          <a:xfrm rot="6360700">
            <a:off x="869808" y="5568746"/>
            <a:ext cx="1019432" cy="3459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929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D09F11-6AF2-15E9-45CA-A9C6AA72C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64" y="0"/>
            <a:ext cx="10460671" cy="68580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F194ED4-B3D7-6BF9-EB04-EFB88CE7EF70}"/>
              </a:ext>
            </a:extLst>
          </p:cNvPr>
          <p:cNvSpPr/>
          <p:nvPr/>
        </p:nvSpPr>
        <p:spPr>
          <a:xfrm rot="14148303">
            <a:off x="5089641" y="3115929"/>
            <a:ext cx="1019432" cy="3459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687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C6F3D-891E-9657-C8C7-1CC91A32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BBA3B2-6896-35FF-6B40-7634707EA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48" y="0"/>
            <a:ext cx="10536903" cy="68580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CDC8F7E-61E1-6DD1-5779-D85937E8A199}"/>
              </a:ext>
            </a:extLst>
          </p:cNvPr>
          <p:cNvSpPr/>
          <p:nvPr/>
        </p:nvSpPr>
        <p:spPr>
          <a:xfrm rot="14148303">
            <a:off x="5089641" y="3115929"/>
            <a:ext cx="1019432" cy="3459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57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65CDD-8115-C818-BC54-DBFCC9C5B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BD1700-C226-E2F2-BA6D-288FD3269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42" y="0"/>
            <a:ext cx="10331115" cy="68580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8051BC4-F3E3-B920-3A07-923DCC8778F5}"/>
              </a:ext>
            </a:extLst>
          </p:cNvPr>
          <p:cNvSpPr/>
          <p:nvPr/>
        </p:nvSpPr>
        <p:spPr>
          <a:xfrm rot="7786346">
            <a:off x="2377333" y="4907658"/>
            <a:ext cx="1019432" cy="3459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38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85DD9-DAAE-2C10-4B49-3B6BA454D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F3CA90-4FE2-A8B7-117A-BE08EC679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54" y="0"/>
            <a:ext cx="10367492" cy="68580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CB6EB77-FDFA-C4B3-45D3-C02BD7FD8553}"/>
              </a:ext>
            </a:extLst>
          </p:cNvPr>
          <p:cNvSpPr/>
          <p:nvPr/>
        </p:nvSpPr>
        <p:spPr>
          <a:xfrm rot="17824211">
            <a:off x="10155912" y="922603"/>
            <a:ext cx="1019432" cy="3459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52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0D8D9-1733-4A31-7EC1-15A3A3DCB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9E91BE-85E6-B633-D0F9-A375108F2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11" y="0"/>
            <a:ext cx="10469178" cy="68580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9E67FAB-2EE8-1015-8D49-E09AEC655282}"/>
              </a:ext>
            </a:extLst>
          </p:cNvPr>
          <p:cNvSpPr/>
          <p:nvPr/>
        </p:nvSpPr>
        <p:spPr>
          <a:xfrm rot="19845328">
            <a:off x="8895522" y="1775219"/>
            <a:ext cx="1019432" cy="3459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808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726C0-AC56-C535-BAE0-BBC86C323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9DF7BC-0B7B-E266-A875-D3592A14D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02" y="0"/>
            <a:ext cx="10571396" cy="68580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FE4D69F-8F84-F413-2F22-F7171B6A7446}"/>
              </a:ext>
            </a:extLst>
          </p:cNvPr>
          <p:cNvSpPr/>
          <p:nvPr/>
        </p:nvSpPr>
        <p:spPr>
          <a:xfrm rot="10135302">
            <a:off x="2624469" y="2769938"/>
            <a:ext cx="1019432" cy="3459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174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0A965-F7C2-0940-46C8-1FF0CB03D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DF8AD5-4076-BC40-65C1-675339194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12" y="0"/>
            <a:ext cx="10492575" cy="68580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ECBE4E8-F29B-17F5-FF55-1C3C6DB9BB3B}"/>
              </a:ext>
            </a:extLst>
          </p:cNvPr>
          <p:cNvSpPr/>
          <p:nvPr/>
        </p:nvSpPr>
        <p:spPr>
          <a:xfrm rot="10135302">
            <a:off x="2587400" y="4042684"/>
            <a:ext cx="1019432" cy="3459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808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</Words>
  <Application>Microsoft Office PowerPoint</Application>
  <PresentationFormat>Widescreen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Daniella Tola</dc:creator>
  <cp:lastModifiedBy>Daniella Tola</cp:lastModifiedBy>
  <cp:revision>1</cp:revision>
  <dcterms:created xsi:type="dcterms:W3CDTF">2024-02-08T09:55:31Z</dcterms:created>
  <dcterms:modified xsi:type="dcterms:W3CDTF">2024-02-08T10:19:50Z</dcterms:modified>
</cp:coreProperties>
</file>