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Anton"/>
      <p:regular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Helvetica Neue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EFF56F-6A4E-4874-8C30-0AB61995D2C4}">
  <a:tblStyle styleId="{6DEFF56F-6A4E-4874-8C30-0AB61995D2C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Anton-regular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879160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78879160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879160c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8879160c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879160c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879160c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8879160c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8879160c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879160c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8879160c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8879160c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78879160c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8879160c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8879160c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8879160c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8879160c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879160c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8879160c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8879160c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8879160c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8879160c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8879160c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8879160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7887916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8879160c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8879160c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8879160c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8879160c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879160c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879160c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8879160c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8879160c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8879160c0_0_3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78879160c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8879160c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78879160c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f31cb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e5f31cb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0ab935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f0ab935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8879160c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8879160c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8879160c0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8879160c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879160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78879160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8879160c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78879160c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8879160c0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8879160c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8879160c0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8879160c0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8879160c0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8879160c0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8879160c0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78879160c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8879160c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8879160c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4e60b05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4e60b05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8879160c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78879160c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8879160c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8879160c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8879160c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78879160c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8879160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78879160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8879160c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78879160c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0fba3f6f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0fba3f6f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0bab0a1d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0bab0a1d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0bab0a1d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0bab0a1d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879160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78879160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879160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8879160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879160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8879160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879160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78879160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879160c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879160c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FIREBASE II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s-419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REACT JS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RECAPITULACIÓN DE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ARQUITECTURAS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230125" y="1053850"/>
            <a:ext cx="37665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venimos de los desarrollos </a:t>
            </a:r>
            <a:r>
              <a:rPr b="1"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clásicos,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tenemos una arquitectura que es la más conocida. Puede estar vinculada a un patrón como el siguiente: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4635825" y="880175"/>
            <a:ext cx="11865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SPA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655325" y="1915500"/>
            <a:ext cx="1147500" cy="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</a:t>
            </a:r>
            <a:endParaRPr/>
          </a:p>
        </p:txBody>
      </p:sp>
      <p:cxnSp>
        <p:nvCxnSpPr>
          <p:cNvPr id="187" name="Google Shape;187;p23"/>
          <p:cNvCxnSpPr>
            <a:stCxn id="185" idx="2"/>
            <a:endCxn id="186" idx="0"/>
          </p:cNvCxnSpPr>
          <p:nvPr/>
        </p:nvCxnSpPr>
        <p:spPr>
          <a:xfrm>
            <a:off x="5229075" y="1304075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3"/>
          <p:cNvSpPr txBox="1"/>
          <p:nvPr/>
        </p:nvSpPr>
        <p:spPr>
          <a:xfrm>
            <a:off x="4635825" y="3034000"/>
            <a:ext cx="1186500" cy="5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89" name="Google Shape;189;p23"/>
          <p:cNvCxnSpPr>
            <a:stCxn id="186" idx="2"/>
            <a:endCxn id="188" idx="0"/>
          </p:cNvCxnSpPr>
          <p:nvPr/>
        </p:nvCxnSpPr>
        <p:spPr>
          <a:xfrm>
            <a:off x="5229075" y="2363400"/>
            <a:ext cx="0" cy="67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>
            <a:off x="7331250" y="880175"/>
            <a:ext cx="11865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Browser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350750" y="1915500"/>
            <a:ext cx="1147500" cy="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Backend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2" name="Google Shape;192;p23"/>
          <p:cNvCxnSpPr>
            <a:stCxn id="190" idx="2"/>
            <a:endCxn id="191" idx="0"/>
          </p:cNvCxnSpPr>
          <p:nvPr/>
        </p:nvCxnSpPr>
        <p:spPr>
          <a:xfrm>
            <a:off x="7924500" y="1304075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3"/>
          <p:cNvSpPr txBox="1"/>
          <p:nvPr/>
        </p:nvSpPr>
        <p:spPr>
          <a:xfrm>
            <a:off x="7331250" y="3034000"/>
            <a:ext cx="1186500" cy="5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SQL, noSQL, etc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4" name="Google Shape;194;p23"/>
          <p:cNvCxnSpPr>
            <a:stCxn id="191" idx="2"/>
            <a:endCxn id="193" idx="0"/>
          </p:cNvCxnSpPr>
          <p:nvPr/>
        </p:nvCxnSpPr>
        <p:spPr>
          <a:xfrm>
            <a:off x="7924500" y="2363400"/>
            <a:ext cx="0" cy="67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3"/>
          <p:cNvSpPr txBox="1"/>
          <p:nvPr/>
        </p:nvSpPr>
        <p:spPr>
          <a:xfrm>
            <a:off x="5983538" y="880175"/>
            <a:ext cx="1186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corre en el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5893237" y="1927500"/>
            <a:ext cx="1367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provista por el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5893250" y="3034000"/>
            <a:ext cx="1367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Accede y guarda vía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276875" y="1376100"/>
            <a:ext cx="952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consume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063275" y="2530725"/>
            <a:ext cx="1242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para llegar a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1737150" y="3972575"/>
            <a:ext cx="5669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api decide quién accede, implementa su modelo de seguridad y determina la respuesta</a:t>
            </a:r>
            <a:endParaRPr i="1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800" y="493050"/>
            <a:ext cx="5420402" cy="326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2743200" y="799975"/>
            <a:ext cx="11865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SPA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3" name="Google Shape;213;p25"/>
          <p:cNvCxnSpPr>
            <a:stCxn id="212" idx="2"/>
            <a:endCxn id="214" idx="0"/>
          </p:cNvCxnSpPr>
          <p:nvPr/>
        </p:nvCxnSpPr>
        <p:spPr>
          <a:xfrm flipH="1">
            <a:off x="3335250" y="1223875"/>
            <a:ext cx="1200" cy="131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5"/>
          <p:cNvSpPr txBox="1"/>
          <p:nvPr/>
        </p:nvSpPr>
        <p:spPr>
          <a:xfrm>
            <a:off x="2518875" y="2543450"/>
            <a:ext cx="1632600" cy="90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Firebase services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438625" y="799975"/>
            <a:ext cx="11865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Helvetica Neue"/>
                <a:ea typeface="Helvetica Neue"/>
                <a:cs typeface="Helvetica Neue"/>
                <a:sym typeface="Helvetica Neue"/>
              </a:rPr>
              <a:t>Browser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5438625" y="2747150"/>
            <a:ext cx="1186500" cy="63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Helvetica Neue"/>
                <a:ea typeface="Helvetica Neue"/>
                <a:cs typeface="Helvetica Neue"/>
                <a:sym typeface="Helvetica Neue"/>
              </a:rPr>
              <a:t>Firestore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4090913" y="799975"/>
            <a:ext cx="1186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corre en el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4000625" y="2784050"/>
            <a:ext cx="1367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Accede y guarda vía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9" name="Google Shape;219;p25"/>
          <p:cNvCxnSpPr>
            <a:stCxn id="215" idx="2"/>
            <a:endCxn id="216" idx="0"/>
          </p:cNvCxnSpPr>
          <p:nvPr/>
        </p:nvCxnSpPr>
        <p:spPr>
          <a:xfrm>
            <a:off x="6031875" y="1223875"/>
            <a:ext cx="0" cy="152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5"/>
          <p:cNvSpPr txBox="1"/>
          <p:nvPr/>
        </p:nvSpPr>
        <p:spPr>
          <a:xfrm>
            <a:off x="1222025" y="3811238"/>
            <a:ext cx="69243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Firestore decide quién accede mediante mecanismos propios y filtros de seguridad</a:t>
            </a:r>
            <a:endParaRPr i="1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ALMACENANDO EN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FIRESTORE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407100" y="1007600"/>
            <a:ext cx="57762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Firestore tiene ciertos límites en cuanto a cómo organizamos </a:t>
            </a:r>
            <a:r>
              <a:rPr lang="es-419" sz="2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información. Veamos los distintos aspectos, para hacerlo de manera eficiente.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326975" y="334975"/>
            <a:ext cx="3984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FIRESTORE Y EL ALMACENAMIENTO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025" y="1176513"/>
            <a:ext cx="2753875" cy="2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1507725" y="2077200"/>
            <a:ext cx="5619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ORGANIZACIÓN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125" y="1778744"/>
            <a:ext cx="1358650" cy="1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/>
        </p:nvSpPr>
        <p:spPr>
          <a:xfrm>
            <a:off x="390725" y="1190025"/>
            <a:ext cx="39705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Firestore, el almacenamiento es de tipo no estructurado/noSQL: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hay tablas.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hay filas/records.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975" y="1307050"/>
            <a:ext cx="4354050" cy="2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/>
          <p:nvPr/>
        </p:nvSpPr>
        <p:spPr>
          <a:xfrm>
            <a:off x="5532225" y="1807100"/>
            <a:ext cx="2577600" cy="20529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407100" y="1294500"/>
            <a:ext cx="36759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firestore hay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documentos.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pares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key/value.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Estos key value pueden tener ciertos tipos de datos.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un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límite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1MB.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DOCUMENTOS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975" y="1294501"/>
            <a:ext cx="5140024" cy="25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4832125" y="1548150"/>
            <a:ext cx="3675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documentos pueden ser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complejos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anidados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pueden contener arrays, fechas (timestamps), números, y otros objetos (maps)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87688"/>
            <a:ext cx="4756199" cy="256811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Juega y experimenta con el editor online y descubre más datos!</a:t>
            </a:r>
            <a:endParaRPr i="1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DOCUMENTOS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/>
        </p:nvSpPr>
        <p:spPr>
          <a:xfrm>
            <a:off x="407100" y="1294500"/>
            <a:ext cx="36759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contenedores de documentos.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documentos se agrupan obligatoriamente dentro de ellas.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mismos documentos pueden tener colecciones dentro.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975" y="1437188"/>
            <a:ext cx="4756199" cy="256811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Borrar un documento no elimina sus sub-colecciones ¡debes hacerlo manualmente!</a:t>
            </a:r>
            <a:endParaRPr i="1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COLECCIONES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5238450" y="1294500"/>
            <a:ext cx="35160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tienen máximo de 1MB, esto puede ser bastante para registros de texto, y aparte podemos definir hasta 100 niveles de sub-colecciones.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84026"/>
            <a:ext cx="5140024" cy="2554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/>
          <p:nvPr/>
        </p:nvSpPr>
        <p:spPr>
          <a:xfrm>
            <a:off x="1813325" y="1676475"/>
            <a:ext cx="1334400" cy="3648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permite multiplicar exponencialmente el tamaño bruto de un documento.</a:t>
            </a:r>
            <a:endParaRPr i="1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COLECCIONES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/>
        </p:nvSpPr>
        <p:spPr>
          <a:xfrm>
            <a:off x="1507725" y="2077200"/>
            <a:ext cx="5619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TIPOS DE 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DATOS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6" name="Google Shape;2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125" y="1778744"/>
            <a:ext cx="1358650" cy="1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Cuidado: arrays </a:t>
            </a:r>
            <a:r>
              <a:rPr b="1" i="1" lang="es-419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pueden tener sub-arrays</a:t>
            </a:r>
            <a:r>
              <a:rPr i="1" lang="es-419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entre sus elementos</a:t>
            </a:r>
            <a:endParaRPr i="1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4">
            <a:alphaModFix/>
          </a:blip>
          <a:srcRect b="0" l="0" r="0" t="49551"/>
          <a:stretch/>
        </p:blipFill>
        <p:spPr>
          <a:xfrm>
            <a:off x="5299750" y="1503538"/>
            <a:ext cx="2268175" cy="21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 rotWithShape="1">
          <a:blip r:embed="rId4">
            <a:alphaModFix/>
          </a:blip>
          <a:srcRect b="49551" l="0" r="0" t="0"/>
          <a:stretch/>
        </p:blipFill>
        <p:spPr>
          <a:xfrm>
            <a:off x="1241888" y="1503525"/>
            <a:ext cx="2268175" cy="21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TIPOS DE DATOS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MODERA TUS ORDERS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Usa tu tus items del cart para modelar tu orden.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¡A PRACTICAR!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938100" y="27866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 tu tus items del cart para modelar tu orden al siguiente formato: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buyer: { name, phone, email }, items: [{id, title, price}], total  }, si todavía no creaste el formulario de compra puedes usar un objeto hardcodeado de tipo { name, phone, email }.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Cuentas con </a:t>
            </a: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30 minutos para realizar la actividad. 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/>
        </p:nvSpPr>
        <p:spPr>
          <a:xfrm>
            <a:off x="382350" y="220100"/>
            <a:ext cx="8379300" cy="4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¡Ya estás llegando al fin de la cursada! </a:t>
            </a: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Recordá que luego de la corrección de tu proyecto final, se notificará por Slack y email si quedaste en el TOP10</a:t>
            </a: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No cuelgues, que tenés </a:t>
            </a:r>
            <a:r>
              <a:rPr i="1" lang="es-419" sz="2900" u="sng">
                <a:latin typeface="Anton"/>
                <a:ea typeface="Anton"/>
                <a:cs typeface="Anton"/>
                <a:sym typeface="Anton"/>
              </a:rPr>
              <a:t>hasta 2 semanas</a:t>
            </a: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 desde que te nofificamos para solicitar los beneficios. </a:t>
            </a:r>
            <a:endParaRPr b="0" i="1" sz="2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 txBox="1"/>
          <p:nvPr/>
        </p:nvSpPr>
        <p:spPr>
          <a:xfrm>
            <a:off x="3072000" y="45586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/>
        </p:nvSpPr>
        <p:spPr>
          <a:xfrm>
            <a:off x="800400" y="1176525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Tienes tu CartProvider.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/>
        </p:nvSpPr>
        <p:spPr>
          <a:xfrm>
            <a:off x="326975" y="334975"/>
            <a:ext cx="8427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FIRESTORE: CHECKLIST CHALLENGE 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025" y="1176513"/>
            <a:ext cx="2753875" cy="2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0"/>
          <p:cNvSpPr/>
          <p:nvPr/>
        </p:nvSpPr>
        <p:spPr>
          <a:xfrm>
            <a:off x="326975" y="1176525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93" y="1243763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0"/>
          <p:cNvSpPr txBox="1"/>
          <p:nvPr/>
        </p:nvSpPr>
        <p:spPr>
          <a:xfrm>
            <a:off x="800400" y="2244400"/>
            <a:ext cx="4722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navegar de tu List a tu Detail.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326975" y="2244400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93" y="2311638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 txBox="1"/>
          <p:nvPr/>
        </p:nvSpPr>
        <p:spPr>
          <a:xfrm>
            <a:off x="809700" y="2811975"/>
            <a:ext cx="5085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clickear en el cart.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336275" y="2811963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93" y="2879201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809688" y="1676838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agregar items a tu cart.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336263" y="1676838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81" y="1744076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 txBox="1"/>
          <p:nvPr/>
        </p:nvSpPr>
        <p:spPr>
          <a:xfrm>
            <a:off x="809700" y="3379525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Conectaste el listado y el detalle a Frebase.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336275" y="3379525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93" y="3446763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/>
        </p:nvSpPr>
        <p:spPr>
          <a:xfrm>
            <a:off x="809700" y="3947075"/>
            <a:ext cx="4865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¡Conectemos la compra y generemos la orden!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336275" y="4076200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93" y="4143438"/>
            <a:ext cx="250013" cy="27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/>
        </p:nvSpPr>
        <p:spPr>
          <a:xfrm>
            <a:off x="2170650" y="1493100"/>
            <a:ext cx="48027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MODIFICANDO 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Y CREANDO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CREACIÓN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 b="11354" l="6310" r="18653" t="11508"/>
          <a:stretch/>
        </p:blipFill>
        <p:spPr>
          <a:xfrm>
            <a:off x="259525" y="1592600"/>
            <a:ext cx="4876401" cy="281735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 txBox="1"/>
          <p:nvPr/>
        </p:nvSpPr>
        <p:spPr>
          <a:xfrm>
            <a:off x="5135925" y="2162175"/>
            <a:ext cx="31923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generar una referencia a la colección, y crear el objeto que queremos crear en Firestore.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3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PREPARAR DOCUMENTO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4"/>
          <p:cNvPicPr preferRelativeResize="0"/>
          <p:nvPr/>
        </p:nvPicPr>
        <p:blipFill rotWithShape="1">
          <a:blip r:embed="rId3">
            <a:alphaModFix/>
          </a:blip>
          <a:srcRect b="12215" l="7045" r="18786" t="12426"/>
          <a:stretch/>
        </p:blipFill>
        <p:spPr>
          <a:xfrm>
            <a:off x="176950" y="1380250"/>
            <a:ext cx="4875628" cy="27840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 txBox="1"/>
          <p:nvPr/>
        </p:nvSpPr>
        <p:spPr>
          <a:xfrm>
            <a:off x="5225450" y="1289712"/>
            <a:ext cx="3192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addDoc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una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Si todo sale bien el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devolverá un objeto con el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autogenerado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nuevo documento, de otro modo pasará por el flow de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5" name="Google Shape;3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4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CREAR DOCUMENTO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7" name="Google Shape;38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VERIFICA TU CREACIÓN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4" name="Google Shape;39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5"/>
          <p:cNvSpPr txBox="1"/>
          <p:nvPr/>
        </p:nvSpPr>
        <p:spPr>
          <a:xfrm>
            <a:off x="219100" y="4539650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Firestore crea el id por nosotros si utilizamos el método </a:t>
            </a:r>
            <a:r>
              <a:rPr b="1" i="1" lang="es-419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addDoc</a:t>
            </a:r>
            <a:endParaRPr b="1" i="1">
              <a:solidFill>
                <a:srgbClr val="000000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5340825" y="1732650"/>
            <a:ext cx="31923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¡Verifica en la consola que se haya creado!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7" name="Google Shape;39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0" y="1187201"/>
            <a:ext cx="5336518" cy="27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ACTUALIZANDO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UN DOCUMENTO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7"/>
          <p:cNvPicPr preferRelativeResize="0"/>
          <p:nvPr/>
        </p:nvPicPr>
        <p:blipFill rotWithShape="1">
          <a:blip r:embed="rId3">
            <a:alphaModFix/>
          </a:blip>
          <a:srcRect b="16310" l="6549" r="21554" t="15643"/>
          <a:stretch/>
        </p:blipFill>
        <p:spPr>
          <a:xfrm>
            <a:off x="188750" y="1875725"/>
            <a:ext cx="5105751" cy="208807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7"/>
          <p:cNvSpPr txBox="1"/>
          <p:nvPr/>
        </p:nvSpPr>
        <p:spPr>
          <a:xfrm>
            <a:off x="5415600" y="1681511"/>
            <a:ext cx="31923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Puedo darle únicamente los campos que quiero actualizar. Firestore combinará este nuevo campo y dejará lo que haya habido previamente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326975" y="334975"/>
            <a:ext cx="4672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ACTUALIZAR UN DOCUMENTO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8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VERIFICA TU CREACIÓN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9" name="Google Shape;41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8"/>
          <p:cNvSpPr txBox="1"/>
          <p:nvPr/>
        </p:nvSpPr>
        <p:spPr>
          <a:xfrm>
            <a:off x="5518175" y="1837475"/>
            <a:ext cx="31923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¡Verifica en la consola que se haya modificado!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1" name="Google Shape;42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75" y="1388700"/>
            <a:ext cx="5477601" cy="26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BATCH UPDATE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(LOTES DE ESCRITURA)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7" name="Google Shape;4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0"/>
          <p:cNvPicPr preferRelativeResize="0"/>
          <p:nvPr/>
        </p:nvPicPr>
        <p:blipFill rotWithShape="1">
          <a:blip r:embed="rId3">
            <a:alphaModFix/>
          </a:blip>
          <a:srcRect b="12079" l="6824" r="23250" t="10979"/>
          <a:stretch/>
        </p:blipFill>
        <p:spPr>
          <a:xfrm>
            <a:off x="601650" y="2335925"/>
            <a:ext cx="4388500" cy="27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0"/>
          <p:cNvSpPr txBox="1"/>
          <p:nvPr/>
        </p:nvSpPr>
        <p:spPr>
          <a:xfrm>
            <a:off x="287500" y="1110125"/>
            <a:ext cx="5363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Puedes usar una operación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actualizar muchos documentos en una </a:t>
            </a:r>
            <a:r>
              <a:rPr b="1" lang="es-419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misma operación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4" name="Google Shape;4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875" y="47818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0"/>
          <p:cNvSpPr txBox="1"/>
          <p:nvPr/>
        </p:nvSpPr>
        <p:spPr>
          <a:xfrm>
            <a:off x="326975" y="334975"/>
            <a:ext cx="618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ACTUALIZAR UN LOTE DE DOCUMENTOS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6" name="Google Shape;436;p50"/>
          <p:cNvSpPr txBox="1"/>
          <p:nvPr/>
        </p:nvSpPr>
        <p:spPr>
          <a:xfrm>
            <a:off x="4990150" y="2273300"/>
            <a:ext cx="34047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Pasos: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una instancia de firestore.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un batch.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las operaciones requeridas.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el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commit()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ITEM COLLECTION II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2" name="Google Shape;442;p51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conecta Firestore a tu APP para escrituras.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1"/>
          <p:cNvSpPr/>
          <p:nvPr/>
        </p:nvSpPr>
        <p:spPr>
          <a:xfrm>
            <a:off x="4879825" y="886225"/>
            <a:ext cx="519300" cy="519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b="1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y actualizar información usando Firestore.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Flujos de control.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52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{6DEFF56F-6A4E-4874-8C30-0AB61995D2C4}</a:tableStyleId>
              </a:tblPr>
              <a:tblGrid>
                <a:gridCol w="2945825"/>
                <a:gridCol w="3822275"/>
                <a:gridCol w="2069375"/>
              </a:tblGrid>
              <a:tr h="7674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ITEM COLLECTION II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225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al último commit de tu repositorio en GitHub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ebe tener el nombre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“Idea+Apellido”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53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419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7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 tu colección de órdenes.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 las operaciones de inserción para insertar tu orden en la colección y dale al user su id de orden auto-generada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 los mappings para poder grabar un objeto del formato </a:t>
                      </a:r>
                      <a:b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 buyer: { name, phone, email }, items: [{ id, title, price }], date, total  }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Pista: Puedes controlar los stocks con multi-gets utilizando los itemId de tu cart.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51" name="Google Shape;45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58" name="Google Shape;45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/>
        </p:nvSpPr>
        <p:spPr>
          <a:xfrm>
            <a:off x="1956450" y="2623175"/>
            <a:ext cx="5231100" cy="20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Firebase.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Firestore.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Queries.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4" name="Google Shape;464;p54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70" name="Google Shape;47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41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Firebase: </a:t>
            </a:r>
            <a:r>
              <a:rPr lang="es-419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 servicio provisto por Google para satisfacer las distintas necesidades que puede tener una aplicación y su ciclo de desarrollo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Clase 12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167700" y="2343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301050" y="743675"/>
            <a:ext cx="1452900" cy="365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Firebase II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Google Shape;100;p19"/>
          <p:cNvCxnSpPr/>
          <p:nvPr/>
        </p:nvCxnSpPr>
        <p:spPr>
          <a:xfrm>
            <a:off x="1023000" y="1109063"/>
            <a:ext cx="5400" cy="44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1" name="Google Shape;101;p19"/>
          <p:cNvSpPr/>
          <p:nvPr/>
        </p:nvSpPr>
        <p:spPr>
          <a:xfrm>
            <a:off x="285600" y="1575400"/>
            <a:ext cx="1452900" cy="430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Almacenando en Firestore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1758750" y="93197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3" name="Google Shape;103;p19"/>
          <p:cNvSpPr/>
          <p:nvPr/>
        </p:nvSpPr>
        <p:spPr>
          <a:xfrm>
            <a:off x="2727250" y="788450"/>
            <a:ext cx="1535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Recapitulación de arquitecturas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>
            <a:off x="1738625" y="1788063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5" name="Google Shape;105;p19"/>
          <p:cNvSpPr/>
          <p:nvPr/>
        </p:nvSpPr>
        <p:spPr>
          <a:xfrm>
            <a:off x="2697200" y="1693171"/>
            <a:ext cx="1548600" cy="23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Organización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" name="Google Shape;106;p19"/>
          <p:cNvCxnSpPr>
            <a:endCxn id="107" idx="1"/>
          </p:cNvCxnSpPr>
          <p:nvPr/>
        </p:nvCxnSpPr>
        <p:spPr>
          <a:xfrm>
            <a:off x="1738750" y="1788163"/>
            <a:ext cx="958200" cy="38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7" name="Google Shape;107;p19"/>
          <p:cNvSpPr/>
          <p:nvPr/>
        </p:nvSpPr>
        <p:spPr>
          <a:xfrm>
            <a:off x="2696950" y="2055613"/>
            <a:ext cx="1548600" cy="23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datos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>
            <a:off x="1027350" y="2043050"/>
            <a:ext cx="300" cy="306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9" name="Google Shape;109;p19"/>
          <p:cNvSpPr/>
          <p:nvPr/>
        </p:nvSpPr>
        <p:spPr>
          <a:xfrm>
            <a:off x="279875" y="2642475"/>
            <a:ext cx="1452900" cy="387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Modificando y creando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1732775" y="2814400"/>
            <a:ext cx="963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1" name="Google Shape;111;p19"/>
          <p:cNvSpPr/>
          <p:nvPr/>
        </p:nvSpPr>
        <p:spPr>
          <a:xfrm>
            <a:off x="2712200" y="2685285"/>
            <a:ext cx="1548600" cy="239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Creación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19"/>
          <p:cNvCxnSpPr>
            <a:endCxn id="113" idx="1"/>
          </p:cNvCxnSpPr>
          <p:nvPr/>
        </p:nvCxnSpPr>
        <p:spPr>
          <a:xfrm>
            <a:off x="1777700" y="2816591"/>
            <a:ext cx="934500" cy="37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3" name="Google Shape;113;p19"/>
          <p:cNvSpPr/>
          <p:nvPr/>
        </p:nvSpPr>
        <p:spPr>
          <a:xfrm>
            <a:off x="2712200" y="3038741"/>
            <a:ext cx="1548600" cy="3069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Actualizando un documento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1761307" y="2814400"/>
            <a:ext cx="937200" cy="71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5" name="Google Shape;115;p19"/>
          <p:cNvSpPr/>
          <p:nvPr/>
        </p:nvSpPr>
        <p:spPr>
          <a:xfrm>
            <a:off x="2703400" y="3393950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Update (lotes de escritura)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6472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Firebase II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1192475" y="117837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Firebase 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0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0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694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3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056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5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0838" y="347711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717988" y="30061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 TU ITEM COLLECTION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COLLECTION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1388" y="29926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4079588" y="29878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MODERA TUS ORDERS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73588" y="29926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4079588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COLLECTION II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3038" y="347711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6517988" y="25306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OPTIMIZA EL CÓDIGO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11988" y="25354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6517988" y="29878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CREA TU MARKDOWN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11988" y="29926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6517988" y="34450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REVISA Y SUBE TU TRABAJO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11988" y="34498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6584325" y="3934875"/>
            <a:ext cx="146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ENTREGA DEL PROYECTO FINAL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32950" y="3905912"/>
            <a:ext cx="306000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2170650" y="1493100"/>
            <a:ext cx="48027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FIREBASE II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