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y="5143500" cx="9144000"/>
  <p:notesSz cx="6858000" cy="9144000"/>
  <p:embeddedFontLst>
    <p:embeddedFont>
      <p:font typeface="Anton"/>
      <p:regular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Helvetica Neue Ligh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4609F2-A4A6-4F85-9DCC-4B868B4A1253}">
  <a:tblStyle styleId="{6A4609F2-A4A6-4F85-9DCC-4B868B4A12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HelveticaNeueLight-italic.fntdata"/><Relationship Id="rId61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63" Type="http://schemas.openxmlformats.org/officeDocument/2006/relationships/font" Target="fonts/HelveticaNeueLight-bold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HelveticaNeueLight-regular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Anton-regular.fntdata"/><Relationship Id="rId50" Type="http://schemas.openxmlformats.org/officeDocument/2006/relationships/slide" Target="slides/slide42.xml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3.xml"/><Relationship Id="rId55" Type="http://schemas.openxmlformats.org/officeDocument/2006/relationships/font" Target="fonts/Lato-boldItalic.fntdata"/><Relationship Id="rId10" Type="http://schemas.openxmlformats.org/officeDocument/2006/relationships/slide" Target="slides/slide2.xml"/><Relationship Id="rId54" Type="http://schemas.openxmlformats.org/officeDocument/2006/relationships/font" Target="fonts/Lato-italic.fntdata"/><Relationship Id="rId13" Type="http://schemas.openxmlformats.org/officeDocument/2006/relationships/slide" Target="slides/slide5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4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7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6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edit.io/app#" TargetMode="External"/><Relationship Id="rId3" Type="http://schemas.openxmlformats.org/officeDocument/2006/relationships/hyperlink" Target="https://dillinger.io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c/CoderHouse" TargetMode="External"/><Relationship Id="rId3" Type="http://schemas.openxmlformats.org/officeDocument/2006/relationships/hyperlink" Target="https://open.spotify.com/show/6Z4gbxrzelqVU3syDH3JzI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9d911e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b19d911e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245db26d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245db26d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245db26d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245db26d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236049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236049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245db26d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245db26d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245db26d2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245db26d2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245db26d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245db26d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245db26d2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245db26d2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19d911e9f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b19d911e9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19d911e9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b19d911e9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Luego de haber dejado el tiempo a los/las estudiantes para realizar el </a:t>
            </a:r>
            <a:r>
              <a:rPr lang="es-419">
                <a:solidFill>
                  <a:schemeClr val="dk1"/>
                </a:solidFill>
              </a:rPr>
              <a:t>desafío</a:t>
            </a:r>
            <a:r>
              <a:rPr lang="es-419">
                <a:solidFill>
                  <a:schemeClr val="dk1"/>
                </a:solidFill>
              </a:rPr>
              <a:t>, explicar desde 0 todas las optimizaciones que se </a:t>
            </a:r>
            <a:r>
              <a:rPr lang="es-419">
                <a:solidFill>
                  <a:schemeClr val="dk1"/>
                </a:solidFill>
              </a:rPr>
              <a:t>podrían</a:t>
            </a:r>
            <a:r>
              <a:rPr lang="es-419">
                <a:solidFill>
                  <a:schemeClr val="dk1"/>
                </a:solidFill>
              </a:rPr>
              <a:t> hacer y por qué.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Es bastante importante este desafío por sobre los otros dos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19d911e9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b19d911e9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9d911e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b19d911e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a0b836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aa0b836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daf8f840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edaf8f84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9d911e9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b19d911e9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6804e3ae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6804e3ae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68b619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68b619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68b619ea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68b619e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19d911e9f_0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b19d911e9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Comentar que hay paginas que funcionan como si fuera Word y que te transforman ese texto a Markdown, asi solo copiamos y pegamos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Paginas a mostrar: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https://stackedit.io/app#</a:t>
            </a:r>
            <a:r>
              <a:rPr lang="es-419">
                <a:solidFill>
                  <a:schemeClr val="dk1"/>
                </a:solidFill>
              </a:rPr>
              <a:t> y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https://dillinger.io/</a:t>
            </a:r>
            <a:r>
              <a:rPr lang="es-419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19d911e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b19d911e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6804e3ae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6804e3ae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245db26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245db26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af3aaa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af3aa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19d911e9f_0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b19d911e9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19d911e9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b19d911e9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68b619ea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68b619ea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68b619e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68b619e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68b619ea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68b619ea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0fba3f6f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0fba3f6f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dea109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d4dea109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4dea109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d4dea109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9d911e9f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b19d911e9f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19d911e9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b19d911e9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recursos creados por CoderHouse.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Se puede vincular contenido de:</a:t>
            </a:r>
            <a:br>
              <a:rPr lang="es-419">
                <a:solidFill>
                  <a:schemeClr val="dk1"/>
                </a:solidFill>
              </a:rPr>
            </a:br>
            <a:r>
              <a:rPr lang="es-419">
                <a:solidFill>
                  <a:schemeClr val="dk1"/>
                </a:solidFill>
              </a:rPr>
              <a:t> Canal de YouTube de Coder: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https://www.youtube.com/c/CoderHouse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 Canal de Spotify de Coder: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https://open.spotify.com/show/6Z4gbxrzelqVU3syDH3JzI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90be95a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ac90be95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0bab0a1d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0bab0a1d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0bab0a1d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0bab0a1d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68b619e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68b619e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9d911e9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b19d911e9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9d911e9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b19d911e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9d911e9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b19d911e9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19d911e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b19d911e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4e8955ba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4e8955ba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Relationship Id="rId4" Type="http://schemas.openxmlformats.org/officeDocument/2006/relationships/image" Target="../media/image42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hyperlink" Target="https://plataforma.coderhouse.com/continua-tu-carrera?utm_campaign=upselling&amp;utm_medium=sidebar&amp;utm_source=platfor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youtube.com/watch?v=plC9WbIMJCk" TargetMode="External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/>
        </p:nvSpPr>
        <p:spPr>
          <a:xfrm>
            <a:off x="1050900" y="1100100"/>
            <a:ext cx="70422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medida que vayamos creciendo, uno de los skills que tenemos que ejercitar es la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optimización de código.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1070400" y="316425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ACTIVIDAD: OPTIMIZACIÓN Y DETECCIÓN DE OPORTUNIDADES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710550" y="2066600"/>
            <a:ext cx="77229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parte de nuestra labor en desarrollo deberemos: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Aislar problemas.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Encontrar patrones donde implementar la reutilización.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Simplificar código sobre-complicado.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365875" y="1430225"/>
            <a:ext cx="49518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medida que vayamos creciendo, uno de los skills que tendremos que ejercitar es la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optimización de código.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 rotWithShape="1">
          <a:blip r:embed="rId4">
            <a:alphaModFix/>
          </a:blip>
          <a:srcRect b="0" l="21030" r="24289" t="0"/>
          <a:stretch/>
        </p:blipFill>
        <p:spPr>
          <a:xfrm>
            <a:off x="5869300" y="1359175"/>
            <a:ext cx="2755985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/>
        </p:nvSpPr>
        <p:spPr>
          <a:xfrm>
            <a:off x="1070400" y="316425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ACTIVIDAD: OPTIMIZACIÓN Y DETECCIÓN DE OPORTUNIDADES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/>
        </p:nvSpPr>
        <p:spPr>
          <a:xfrm>
            <a:off x="1867200" y="1747450"/>
            <a:ext cx="54096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Ayuda a la escalabilidad y consistencia.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Mejora la legibilidad.</a:t>
            </a:r>
            <a:endParaRPr sz="20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Generan code-bases más compactas.</a:t>
            </a:r>
            <a:endParaRPr sz="20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Reduce trabajos innecesarios de cómputo.</a:t>
            </a:r>
            <a:endParaRPr sz="20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136200" y="5480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2492050" y="588825"/>
            <a:ext cx="5923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CÓDIGO OPTIMIZADO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150" y="724975"/>
            <a:ext cx="716800" cy="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606700" y="1341700"/>
            <a:ext cx="44559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Eso es necesario para poder implementar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principios: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b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KISS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/ Mantente simple.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b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DRY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/ No te repitas.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Char char="●"/>
            </a:pPr>
            <a:r>
              <a:rPr b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YAGNI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/ No lo necesitarás.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070400" y="335000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PRINCIPIOS DE OPTIMIZACIÓN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850" y="1518888"/>
            <a:ext cx="3967350" cy="2404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39"/>
          <p:cNvCxnSpPr/>
          <p:nvPr/>
        </p:nvCxnSpPr>
        <p:spPr>
          <a:xfrm>
            <a:off x="7875450" y="1785325"/>
            <a:ext cx="4515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/>
        </p:nvSpPr>
        <p:spPr>
          <a:xfrm>
            <a:off x="618425" y="990300"/>
            <a:ext cx="38439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tentación de </a:t>
            </a:r>
            <a:r>
              <a:rPr b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complejizar.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</a:t>
            </a:r>
            <a:r>
              <a:rPr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empezar una pieza, escribe los objetivos mínimos que tu código debe cumplir, y cada tanto valida si has comenzado a hacer 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más de lo que te planteaste originalmente,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tu código hace más.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070400" y="334975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7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K.I.S.S.</a:t>
            </a:r>
            <a:endParaRPr b="1" i="1" sz="25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4">
            <a:alphaModFix/>
          </a:blip>
          <a:srcRect b="76271" l="0" r="0" t="0"/>
          <a:stretch/>
        </p:blipFill>
        <p:spPr>
          <a:xfrm>
            <a:off x="4572000" y="2286449"/>
            <a:ext cx="3967350" cy="5706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45" name="Google Shape;245;p40"/>
          <p:cNvCxnSpPr/>
          <p:nvPr/>
        </p:nvCxnSpPr>
        <p:spPr>
          <a:xfrm>
            <a:off x="7781500" y="2548650"/>
            <a:ext cx="4515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/>
        </p:nvSpPr>
        <p:spPr>
          <a:xfrm>
            <a:off x="618425" y="990300"/>
            <a:ext cx="38439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tentación d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 </a:t>
            </a:r>
            <a:r>
              <a:rPr b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features para necesidades inexistentes.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</a:t>
            </a:r>
            <a:r>
              <a:rPr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foco en el usuario, y en la tarea que tiene que lograr, te puede ayudar a mantenerte en línea.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070400" y="353500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7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Y.A.G.N.I.</a:t>
            </a:r>
            <a:endParaRPr b="1" i="1" sz="25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4">
            <a:alphaModFix/>
          </a:blip>
          <a:srcRect b="38776" l="0" r="0" t="33875"/>
          <a:stretch/>
        </p:blipFill>
        <p:spPr>
          <a:xfrm>
            <a:off x="4572000" y="2242926"/>
            <a:ext cx="3967350" cy="65762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618425" y="990300"/>
            <a:ext cx="38439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dificultad de identificar patrones fomentará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existencia de estructuras de código repetido.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</a:t>
            </a:r>
            <a:r>
              <a:rPr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te ves copiando/pegando, y después modificando pequeñas cosas de cada copy/paste, probablemente puedas reutilizar algunos bloques de código.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/>
          <p:nvPr/>
        </p:nvSpPr>
        <p:spPr>
          <a:xfrm>
            <a:off x="1070400" y="334975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700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D.R.Y.</a:t>
            </a:r>
            <a:endParaRPr b="1" i="1" sz="25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 rotWithShape="1">
          <a:blip r:embed="rId4">
            <a:alphaModFix/>
          </a:blip>
          <a:srcRect b="0" l="0" r="0" t="73467"/>
          <a:stretch/>
        </p:blipFill>
        <p:spPr>
          <a:xfrm>
            <a:off x="4572000" y="2252737"/>
            <a:ext cx="3967350" cy="638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OPTIMIZA EL CÓDIGO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Se te presenta un código con al menos 8 oportunidades de mejora: encuéntralas y corrígelas/impleméntalas.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¡A PRACTICAR!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938100" y="23752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te presenta un código con al menos 8 oportunidades de mejora: encuéntralas y corrígelas/impleméntalas. Podrás encontrar la pieza de código a trabajar y las instrucciones adicionales en el manual de desafíos. Cuentas con 35 minutos para realizar la actividad.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RESOLUCIÓN DE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ACTIVIDAD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2" name="Google Shape;112;p28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13" name="Google Shape;1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/>
        </p:nvSpPr>
        <p:spPr>
          <a:xfrm>
            <a:off x="382350" y="220100"/>
            <a:ext cx="8379300" cy="4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¡Ya estás llegando al fin de la cursada! </a:t>
            </a:r>
            <a:br>
              <a:rPr i="1" lang="es-419" sz="2900">
                <a:latin typeface="Anton"/>
                <a:ea typeface="Anton"/>
                <a:cs typeface="Anton"/>
                <a:sym typeface="Anton"/>
              </a:rPr>
            </a:b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Recordá que luego de la corrección de tu proyecto final, se notificará por Slack y email si quedaste en el TOP10</a:t>
            </a:r>
            <a:br>
              <a:rPr i="1" lang="es-419" sz="2900">
                <a:latin typeface="Anton"/>
                <a:ea typeface="Anton"/>
                <a:cs typeface="Anton"/>
                <a:sym typeface="Anton"/>
              </a:rPr>
            </a:br>
            <a:br>
              <a:rPr i="1" lang="es-419" sz="2900">
                <a:latin typeface="Anton"/>
                <a:ea typeface="Anton"/>
                <a:cs typeface="Anton"/>
                <a:sym typeface="Anton"/>
              </a:rPr>
            </a:b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No cuelgues, que tenés </a:t>
            </a:r>
            <a:r>
              <a:rPr i="1" lang="es-419" sz="2900" u="sng">
                <a:latin typeface="Anton"/>
                <a:ea typeface="Anton"/>
                <a:cs typeface="Anton"/>
                <a:sym typeface="Anton"/>
              </a:rPr>
              <a:t>hasta 2 semanas</a:t>
            </a: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 desde que te nofificamos para solicitar los beneficios. </a:t>
            </a:r>
            <a:endParaRPr b="0" i="1" sz="2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3" name="Google Shape;2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7"/>
          <p:cNvSpPr txBox="1"/>
          <p:nvPr/>
        </p:nvSpPr>
        <p:spPr>
          <a:xfrm>
            <a:off x="3072000" y="45586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PREPARA TU PROYECTO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/>
        </p:nvSpPr>
        <p:spPr>
          <a:xfrm>
            <a:off x="1507725" y="2077200"/>
            <a:ext cx="5619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DOCUMENTAR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/>
        </p:nvSpPr>
        <p:spPr>
          <a:xfrm>
            <a:off x="407100" y="1007600"/>
            <a:ext cx="54087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los proyectos crecen, esto involucra tareas colaborativas, para lo cual es conveniente crear </a:t>
            </a:r>
            <a:r>
              <a:rPr b="1"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docs.</a:t>
            </a:r>
            <a:r>
              <a:rPr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arkdown</a:t>
            </a:r>
            <a:r>
              <a:rPr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</a:t>
            </a:r>
            <a:r>
              <a:rPr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sintaxis abierta, cómoda y suficiente para lograrlo. Se incluye un archivo </a:t>
            </a:r>
            <a:r>
              <a:rPr b="1"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readme.md</a:t>
            </a:r>
            <a:r>
              <a:rPr lang="es-419" sz="24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la carpeta principal del proyecto.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0"/>
          <p:cNvSpPr txBox="1"/>
          <p:nvPr/>
        </p:nvSpPr>
        <p:spPr>
          <a:xfrm>
            <a:off x="2580000" y="334975"/>
            <a:ext cx="3984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200">
                <a:solidFill>
                  <a:schemeClr val="dk1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MARKDOWN LANGUAGE</a:t>
            </a:r>
            <a:endParaRPr b="1" sz="3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305" y="1757950"/>
            <a:ext cx="2646501" cy="16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/>
        </p:nvSpPr>
        <p:spPr>
          <a:xfrm>
            <a:off x="906150" y="1775250"/>
            <a:ext cx="73317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Ayudan a establecer convenciones, patrones y reglas de colaboración.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Permiten a los colaboradores entender algunos objetivos centrales de las motivaciones del proyecto.</a:t>
            </a:r>
            <a:endParaRPr sz="20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Proporcionan recursos mínimos suficientes para levantar el proyecto, sin necesidad de acceder a documentación extra.</a:t>
            </a:r>
            <a:endParaRPr sz="20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son librerías, reportan la última versión estable o experimental.</a:t>
            </a:r>
            <a:endParaRPr sz="20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9" name="Google Shape;319;p51"/>
          <p:cNvSpPr/>
          <p:nvPr/>
        </p:nvSpPr>
        <p:spPr>
          <a:xfrm>
            <a:off x="1136200" y="5480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1"/>
          <p:cNvSpPr txBox="1"/>
          <p:nvPr/>
        </p:nvSpPr>
        <p:spPr>
          <a:xfrm>
            <a:off x="2492050" y="588825"/>
            <a:ext cx="5923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PROYECTOS BIEN DOCUMENTADOS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1" name="Google Shape;3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150" y="724975"/>
            <a:ext cx="716800" cy="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CREA TU MARKDOWN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 no existe, agrega un archivo markdown de README.md.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8" name="Google Shape;32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¡A PRACTICAR!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5" name="Google Shape;335;p53"/>
          <p:cNvSpPr txBox="1"/>
          <p:nvPr/>
        </p:nvSpPr>
        <p:spPr>
          <a:xfrm>
            <a:off x="938100" y="23752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no existe, agrega un archivo markdown de README.md. Usa un editor de markdown para explicar tu proyecto y tus decisiones. Cuentas con 10 minutos para realizar la actividad.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6" name="Google Shape;33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/>
        </p:nvSpPr>
        <p:spPr>
          <a:xfrm>
            <a:off x="1507725" y="2077200"/>
            <a:ext cx="5619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CHECKLIST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/>
        </p:nvSpPr>
        <p:spPr>
          <a:xfrm>
            <a:off x="1029000" y="1176525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Cerrar una versión funcional.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5"/>
          <p:cNvSpPr txBox="1"/>
          <p:nvPr/>
        </p:nvSpPr>
        <p:spPr>
          <a:xfrm>
            <a:off x="358200" y="279375"/>
            <a:ext cx="8427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400">
                <a:solidFill>
                  <a:schemeClr val="dk1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CHECKLIST PARA LA ENTREGA</a:t>
            </a:r>
            <a:endParaRPr b="1" i="1" sz="2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55"/>
          <p:cNvSpPr/>
          <p:nvPr/>
        </p:nvSpPr>
        <p:spPr>
          <a:xfrm>
            <a:off x="555575" y="1176525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93" y="1243763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029000" y="2168200"/>
            <a:ext cx="5970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Configura tus .env y evita subir información sensible.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p55"/>
          <p:cNvSpPr/>
          <p:nvPr/>
        </p:nvSpPr>
        <p:spPr>
          <a:xfrm>
            <a:off x="555575" y="2168200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93" y="2235438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1038288" y="1676838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Limpia tu proyecto y verifica tus convenciones.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55"/>
          <p:cNvSpPr/>
          <p:nvPr/>
        </p:nvSpPr>
        <p:spPr>
          <a:xfrm>
            <a:off x="564863" y="1676838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81" y="1744076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5"/>
          <p:cNvSpPr txBox="1"/>
          <p:nvPr/>
        </p:nvSpPr>
        <p:spPr>
          <a:xfrm>
            <a:off x="1029000" y="3129775"/>
            <a:ext cx="4865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Subir avances al remoto de GitHub.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0" name="Google Shape;360;p55"/>
          <p:cNvSpPr/>
          <p:nvPr/>
        </p:nvSpPr>
        <p:spPr>
          <a:xfrm>
            <a:off x="555575" y="3129775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93" y="3197013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5"/>
          <p:cNvSpPr txBox="1"/>
          <p:nvPr/>
        </p:nvSpPr>
        <p:spPr>
          <a:xfrm>
            <a:off x="1029000" y="2639188"/>
            <a:ext cx="79668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readme.md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markdown para presentación de proyecto.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55"/>
          <p:cNvSpPr/>
          <p:nvPr/>
        </p:nvSpPr>
        <p:spPr>
          <a:xfrm>
            <a:off x="555575" y="2661213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93" y="2728451"/>
            <a:ext cx="250013" cy="27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WORKSHOP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-419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-419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React JS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REVISA Y SUBE TU TRABAJO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Revisa, confirma y sube tus cambios a GitHub.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0" name="Google Shape;37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¡RECTA FINAL!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7" name="Google Shape;377;p57"/>
          <p:cNvSpPr txBox="1"/>
          <p:nvPr/>
        </p:nvSpPr>
        <p:spPr>
          <a:xfrm>
            <a:off x="938100" y="23752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Revisa, confirma y sube tus cambios a GitHub. Puedes aprovechar este tiempo para hacer tus últimas consultas. Cuentas con 20 minutos para realizar la actividad.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8" name="Google Shape;37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218425" y="20772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DEL PROYECTO FINAL 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subir a la plataforma el link a tu app de e-commerce completamente funcional</a:t>
            </a:r>
            <a:r>
              <a:rPr lang="es-419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7" name="Google Shape;38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/>
          <p:nvPr>
            <p:ph type="ctrTitle"/>
          </p:nvPr>
        </p:nvSpPr>
        <p:spPr>
          <a:xfrm>
            <a:off x="2417500" y="564350"/>
            <a:ext cx="44871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7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PROYECTO FINAL</a:t>
            </a:r>
            <a:endParaRPr b="1" i="1" sz="3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3" name="Google Shape;393;p59"/>
          <p:cNvSpPr txBox="1"/>
          <p:nvPr/>
        </p:nvSpPr>
        <p:spPr>
          <a:xfrm>
            <a:off x="893225" y="1512275"/>
            <a:ext cx="74496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s-419" sz="1700">
                <a:latin typeface="Helvetica Neue"/>
                <a:ea typeface="Helvetica Neue"/>
                <a:cs typeface="Helvetica Neue"/>
                <a:sym typeface="Helvetica Neue"/>
              </a:rPr>
              <a:t>proyecto final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 se debe subir a la plataforma. </a:t>
            </a:r>
            <a:r>
              <a:rPr i="1"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no hacerlo hoy tendrás 20 días a partir de la finalización del curso para cargarlo en la plataforma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, pasados esos días el botón de entrega se inhabilitará.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Es la sumatoria de los </a:t>
            </a:r>
            <a:r>
              <a:rPr b="1" lang="es-419" sz="1700">
                <a:latin typeface="Helvetica Neue"/>
                <a:ea typeface="Helvetica Neue"/>
                <a:cs typeface="Helvetica Neue"/>
                <a:sym typeface="Helvetica Neue"/>
              </a:rPr>
              <a:t>desafíos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realizan clase a clase. Se va creando a medida que el estudiante sube los desafíos entregables a nuestra plataforma.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El objetivo es que cada estudiante pueda utilizar su Proyecto Final como parte de su portfolio personal.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4" name="Google Shape;3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1185025"/>
            <a:ext cx="1634174" cy="63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2" name="Google Shape;402;p60"/>
          <p:cNvGraphicFramePr/>
          <p:nvPr/>
        </p:nvGraphicFramePr>
        <p:xfrm>
          <a:off x="153263" y="51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{6A4609F2-A4A6-4F85-9DCC-4B868B4A1253}</a:tableStyleId>
              </a:tblPr>
              <a:tblGrid>
                <a:gridCol w="2945825"/>
                <a:gridCol w="3822275"/>
                <a:gridCol w="2069375"/>
              </a:tblGrid>
              <a:tr h="5897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E-COMMERCE PROJECT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807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 al repositorio del proyecto en Github + GIF con navegación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121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&gt;&gt;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 entrega deberá cumplir con los requisitos explicitados en la user story, que encontrarás en el documento del Proyecto Final en la carpeta de la camada.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&gt;&gt; El repositorio debe ser público.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&gt;&gt; Sube un archivo GIF con el recorrido completo de una compra. El proyecto de github debe contener la documentación en formato markdown (readme.md)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03" name="Google Shape;40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118502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09" name="Google Shape;40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/>
        </p:nvSpPr>
        <p:spPr>
          <a:xfrm>
            <a:off x="1260150" y="450163"/>
            <a:ext cx="6623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¡DESCUENTO EXCLUSIVO!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5" name="Google Shape;415;p62"/>
          <p:cNvSpPr/>
          <p:nvPr/>
        </p:nvSpPr>
        <p:spPr>
          <a:xfrm>
            <a:off x="3436038" y="4125438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action="ppaction://hlinkshowjump?jump=nextslide"/>
              </a:rPr>
              <a:t>Quiero saber más</a:t>
            </a:r>
            <a:endParaRPr b="0" i="0" sz="1800" cap="none" strike="noStrike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6" name="Google Shape;41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375" y="1420184"/>
            <a:ext cx="3524260" cy="2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/>
        </p:nvSpPr>
        <p:spPr>
          <a:xfrm>
            <a:off x="545550" y="1175400"/>
            <a:ext cx="8052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¡Completa tu carrera y potencia tu desarrollo profesional! </a:t>
            </a:r>
            <a:endParaRPr i="1"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Ingresando el cupón </a:t>
            </a:r>
            <a:r>
              <a:rPr b="1" i="1" lang="es-419" sz="24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CONTINUATUCARRERA</a:t>
            </a:r>
            <a:r>
              <a:rPr i="1" lang="es-419" sz="24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tendrás un descuento para inscribirte en el próximo nivel. Puedes acceder directamente desde la plataforma, entrando en la sección </a:t>
            </a:r>
            <a:r>
              <a:rPr i="1" lang="es-419" sz="24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"Cursos y Carreras"</a:t>
            </a: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4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/>
        </p:nvSpPr>
        <p:spPr>
          <a:xfrm>
            <a:off x="1310675" y="2758325"/>
            <a:ext cx="6718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TE INVITAMOS A QUE COMPLEMENTES LA CLASE CON LOS SIGUIENTES CODERTIPS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7" name="Google Shape;42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25" y="11859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/>
        </p:nvSpPr>
        <p:spPr>
          <a:xfrm>
            <a:off x="541200" y="2404700"/>
            <a:ext cx="80616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hacer después de un curso en Coderhouse?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CODERHOUSE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 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-419" sz="1800" u="sng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https://www.youtube.com/watch?v=plC9WbIMJCk</a:t>
            </a:r>
            <a:endParaRPr b="0" i="0" sz="1800" u="none" cap="none" strike="noStrike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4" name="Google Shape;43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5"/>
          <p:cNvSpPr/>
          <p:nvPr/>
        </p:nvSpPr>
        <p:spPr>
          <a:xfrm>
            <a:off x="1221525" y="10165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5"/>
          <p:cNvSpPr txBox="1"/>
          <p:nvPr/>
        </p:nvSpPr>
        <p:spPr>
          <a:xfrm>
            <a:off x="2577375" y="120957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VIDEOS Y PODCASTS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7" name="Google Shape;437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4234" y="1279240"/>
            <a:ext cx="545131" cy="54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7937" y="12527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Parte 1: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optimización de código.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Parte 2: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checkout final, limpiar código y configurar readme.md.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6" name="Google Shape;1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0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8" name="Google Shape;1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/>
          <p:nvPr/>
        </p:nvSpPr>
        <p:spPr>
          <a:xfrm>
            <a:off x="1956450" y="2623175"/>
            <a:ext cx="5231100" cy="20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Sourcetree.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Markdown.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4" name="Google Shape;444;p66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/>
          <p:nvPr/>
        </p:nvSpPr>
        <p:spPr>
          <a:xfrm>
            <a:off x="811650" y="2409500"/>
            <a:ext cx="7520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</a:t>
            </a: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</a:t>
            </a: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50" name="Google Shape;45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8"/>
          <p:cNvSpPr txBox="1"/>
          <p:nvPr/>
        </p:nvSpPr>
        <p:spPr>
          <a:xfrm>
            <a:off x="2054250" y="1640238"/>
            <a:ext cx="50355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¡GRACIAS POR ESTUDIAR CON NOSOTROS!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6" name="Google Shape;456;p68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419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Colecciones (Firestore): </a:t>
            </a:r>
            <a:r>
              <a:rPr lang="es-419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contenedores de documentos, los cuales se agrupan obligatoriamente dentro de ellas. Dichos documentos pueden, a su vez, tener colecciones dentro.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31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Clase 13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5" name="Google Shape;1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ctrTitle"/>
          </p:nvPr>
        </p:nvSpPr>
        <p:spPr>
          <a:xfrm>
            <a:off x="167700" y="2343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14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7" name="Google Shape;1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3"/>
          <p:cNvSpPr/>
          <p:nvPr/>
        </p:nvSpPr>
        <p:spPr>
          <a:xfrm>
            <a:off x="301050" y="1048475"/>
            <a:ext cx="1452900" cy="365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Optimización de código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0" name="Google Shape;150;p33"/>
          <p:cNvCxnSpPr>
            <a:endCxn id="151" idx="0"/>
          </p:cNvCxnSpPr>
          <p:nvPr/>
        </p:nvCxnSpPr>
        <p:spPr>
          <a:xfrm>
            <a:off x="1023000" y="1413775"/>
            <a:ext cx="4500" cy="810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1" name="Google Shape;151;p33"/>
          <p:cNvSpPr/>
          <p:nvPr/>
        </p:nvSpPr>
        <p:spPr>
          <a:xfrm>
            <a:off x="301050" y="2223775"/>
            <a:ext cx="1452900" cy="365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Prepara tu proyecto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Google Shape;152;p33"/>
          <p:cNvCxnSpPr/>
          <p:nvPr/>
        </p:nvCxnSpPr>
        <p:spPr>
          <a:xfrm>
            <a:off x="1758625" y="1254200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3" name="Google Shape;153;p33"/>
          <p:cNvSpPr/>
          <p:nvPr/>
        </p:nvSpPr>
        <p:spPr>
          <a:xfrm>
            <a:off x="2716950" y="1088900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Desafío: “Optimiza el código”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4" name="Google Shape;154;p33"/>
          <p:cNvCxnSpPr/>
          <p:nvPr/>
        </p:nvCxnSpPr>
        <p:spPr>
          <a:xfrm>
            <a:off x="1753950" y="2412825"/>
            <a:ext cx="963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5" name="Google Shape;155;p33"/>
          <p:cNvSpPr/>
          <p:nvPr/>
        </p:nvSpPr>
        <p:spPr>
          <a:xfrm>
            <a:off x="2733375" y="2283698"/>
            <a:ext cx="1548600" cy="3069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Desafío: “Crea tu markdown”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6" name="Google Shape;156;p33"/>
          <p:cNvCxnSpPr>
            <a:endCxn id="157" idx="1"/>
          </p:cNvCxnSpPr>
          <p:nvPr/>
        </p:nvCxnSpPr>
        <p:spPr>
          <a:xfrm>
            <a:off x="1798875" y="2415016"/>
            <a:ext cx="934500" cy="37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7" name="Google Shape;157;p33"/>
          <p:cNvSpPr/>
          <p:nvPr/>
        </p:nvSpPr>
        <p:spPr>
          <a:xfrm>
            <a:off x="2733375" y="2637166"/>
            <a:ext cx="1548600" cy="3069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Desafío: “Revisa y sube tu trabajo”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8" name="Google Shape;158;p33"/>
          <p:cNvCxnSpPr/>
          <p:nvPr/>
        </p:nvCxnSpPr>
        <p:spPr>
          <a:xfrm>
            <a:off x="1782482" y="2412825"/>
            <a:ext cx="937200" cy="71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9" name="Google Shape;159;p33"/>
          <p:cNvSpPr/>
          <p:nvPr/>
        </p:nvSpPr>
        <p:spPr>
          <a:xfrm>
            <a:off x="2724575" y="29923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 del proyecto final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3037650" y="1163625"/>
            <a:ext cx="2157900" cy="35637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8068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4"/>
          <p:cNvSpPr txBox="1"/>
          <p:nvPr/>
        </p:nvSpPr>
        <p:spPr>
          <a:xfrm>
            <a:off x="9475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4"/>
          <p:cNvSpPr txBox="1"/>
          <p:nvPr/>
        </p:nvSpPr>
        <p:spPr>
          <a:xfrm>
            <a:off x="7893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Firebase II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34"/>
          <p:cNvCxnSpPr/>
          <p:nvPr/>
        </p:nvCxnSpPr>
        <p:spPr>
          <a:xfrm>
            <a:off x="7893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34"/>
          <p:cNvCxnSpPr/>
          <p:nvPr/>
        </p:nvCxnSpPr>
        <p:spPr>
          <a:xfrm>
            <a:off x="7893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4"/>
          <p:cNvCxnSpPr/>
          <p:nvPr/>
        </p:nvCxnSpPr>
        <p:spPr>
          <a:xfrm>
            <a:off x="7893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4"/>
          <p:cNvCxnSpPr/>
          <p:nvPr/>
        </p:nvCxnSpPr>
        <p:spPr>
          <a:xfrm>
            <a:off x="7893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44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/>
          <p:nvPr/>
        </p:nvSpPr>
        <p:spPr>
          <a:xfrm>
            <a:off x="3038550" y="1163625"/>
            <a:ext cx="2157900" cy="34959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31903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33310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31728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34"/>
          <p:cNvCxnSpPr/>
          <p:nvPr/>
        </p:nvCxnSpPr>
        <p:spPr>
          <a:xfrm>
            <a:off x="31728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34"/>
          <p:cNvCxnSpPr/>
          <p:nvPr/>
        </p:nvCxnSpPr>
        <p:spPr>
          <a:xfrm>
            <a:off x="31728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34"/>
          <p:cNvCxnSpPr/>
          <p:nvPr/>
        </p:nvCxnSpPr>
        <p:spPr>
          <a:xfrm>
            <a:off x="31728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34"/>
          <p:cNvCxnSpPr/>
          <p:nvPr/>
        </p:nvCxnSpPr>
        <p:spPr>
          <a:xfrm>
            <a:off x="31728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14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10849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7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1107788" y="29878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MODERA TUS ORDERS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7" name="Google Shape;18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788" y="29926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4"/>
          <p:cNvSpPr txBox="1"/>
          <p:nvPr/>
        </p:nvSpPr>
        <p:spPr>
          <a:xfrm>
            <a:off x="1107788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COLLECTION II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1238" y="347711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3546188" y="25306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OPTIMIZA EL CÓDIGO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0188" y="25354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3546188" y="29878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CREA TU MARKDOWN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0188" y="29926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3546188" y="34450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REVISA Y SUBE TU TRABAJO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0188" y="34498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3612525" y="3934875"/>
            <a:ext cx="1467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ENTREGA DEL PROYECTO FINAL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61150" y="3905912"/>
            <a:ext cx="306000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/>
        </p:nvSpPr>
        <p:spPr>
          <a:xfrm>
            <a:off x="2170650" y="1493100"/>
            <a:ext cx="48027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OPTIMIZACIÓN  DE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CÓDIGO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