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7" r:id="rId2"/>
    <p:sldId id="259" r:id="rId3"/>
    <p:sldId id="258" r:id="rId4"/>
    <p:sldId id="260" r:id="rId5"/>
    <p:sldId id="284" r:id="rId6"/>
    <p:sldId id="283" r:id="rId7"/>
    <p:sldId id="282" r:id="rId8"/>
    <p:sldId id="280" r:id="rId9"/>
    <p:sldId id="261" r:id="rId10"/>
    <p:sldId id="262" r:id="rId11"/>
    <p:sldId id="263" r:id="rId12"/>
    <p:sldId id="264" r:id="rId13"/>
    <p:sldId id="281" r:id="rId14"/>
    <p:sldId id="265" r:id="rId15"/>
    <p:sldId id="266" r:id="rId16"/>
    <p:sldId id="267" r:id="rId17"/>
    <p:sldId id="268" r:id="rId18"/>
    <p:sldId id="269" r:id="rId19"/>
    <p:sldId id="270" r:id="rId20"/>
    <p:sldId id="272" r:id="rId21"/>
    <p:sldId id="273" r:id="rId22"/>
    <p:sldId id="274" r:id="rId23"/>
    <p:sldId id="275"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5643" autoAdjust="0"/>
  </p:normalViewPr>
  <p:slideViewPr>
    <p:cSldViewPr snapToGrid="0">
      <p:cViewPr varScale="1">
        <p:scale>
          <a:sx n="59" d="100"/>
          <a:sy n="59"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2.xml.rels><?xml version="1.0" encoding="UTF-8" standalone="yes"?>
<Relationships xmlns="http://schemas.openxmlformats.org/package/2006/relationships"><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01834-34AF-4E0F-A46B-66C2EFBDAF1D}" type="doc">
      <dgm:prSet loTypeId="urn:microsoft.com/office/officeart/2005/8/layout/hierarchy2" loCatId="hierarchy" qsTypeId="urn:microsoft.com/office/officeart/2005/8/quickstyle/simple1" qsCatId="simple" csTypeId="urn:microsoft.com/office/officeart/2005/8/colors/accent1_2" csCatId="accent1"/>
      <dgm:spPr/>
      <dgm:t>
        <a:bodyPr/>
        <a:lstStyle/>
        <a:p>
          <a:endParaRPr lang="en-US"/>
        </a:p>
      </dgm:t>
    </dgm:pt>
    <dgm:pt modelId="{0332CB86-FA58-4F2D-9213-31DB514EE678}">
      <dgm:prSet/>
      <dgm:spPr/>
      <dgm:t>
        <a:bodyPr/>
        <a:lstStyle/>
        <a:p>
          <a:pPr rtl="0"/>
          <a:r>
            <a:rPr lang="en-GB" smtClean="0"/>
            <a:t>Session Goals:</a:t>
          </a:r>
          <a:endParaRPr lang="en-US"/>
        </a:p>
      </dgm:t>
    </dgm:pt>
    <dgm:pt modelId="{2608339B-1C6B-4DF7-83AA-807ADDE16FFA}" type="parTrans" cxnId="{7FF83C1E-B9D2-4665-8444-33CF9078034F}">
      <dgm:prSet/>
      <dgm:spPr/>
      <dgm:t>
        <a:bodyPr/>
        <a:lstStyle/>
        <a:p>
          <a:endParaRPr lang="en-US"/>
        </a:p>
      </dgm:t>
    </dgm:pt>
    <dgm:pt modelId="{3E778832-1033-4A60-B2A0-4BD4F5BAC167}" type="sibTrans" cxnId="{7FF83C1E-B9D2-4665-8444-33CF9078034F}">
      <dgm:prSet/>
      <dgm:spPr/>
      <dgm:t>
        <a:bodyPr/>
        <a:lstStyle/>
        <a:p>
          <a:endParaRPr lang="en-US"/>
        </a:p>
      </dgm:t>
    </dgm:pt>
    <dgm:pt modelId="{0E78F925-84CD-44C2-96C2-89E01864B223}">
      <dgm:prSet/>
      <dgm:spPr/>
      <dgm:t>
        <a:bodyPr/>
        <a:lstStyle/>
        <a:p>
          <a:pPr rtl="0"/>
          <a:r>
            <a:rPr lang="en-GB" smtClean="0"/>
            <a:t>Explore the opportunities available in health care and education to application of machine learning.</a:t>
          </a:r>
          <a:endParaRPr lang="en-US"/>
        </a:p>
      </dgm:t>
    </dgm:pt>
    <dgm:pt modelId="{ECCDE409-DAC1-46AC-9A52-764B190015DD}" type="parTrans" cxnId="{EBFA60B9-5516-4CE1-BDC8-FBC976A6DCE1}">
      <dgm:prSet/>
      <dgm:spPr/>
      <dgm:t>
        <a:bodyPr/>
        <a:lstStyle/>
        <a:p>
          <a:endParaRPr lang="en-US"/>
        </a:p>
      </dgm:t>
    </dgm:pt>
    <dgm:pt modelId="{26C350D7-F40B-4B30-8DED-B0E3F511D96F}" type="sibTrans" cxnId="{EBFA60B9-5516-4CE1-BDC8-FBC976A6DCE1}">
      <dgm:prSet/>
      <dgm:spPr/>
      <dgm:t>
        <a:bodyPr/>
        <a:lstStyle/>
        <a:p>
          <a:endParaRPr lang="en-US"/>
        </a:p>
      </dgm:t>
    </dgm:pt>
    <dgm:pt modelId="{A0EB0929-C177-433C-9786-F0B8DC5EEB85}">
      <dgm:prSet/>
      <dgm:spPr/>
      <dgm:t>
        <a:bodyPr/>
        <a:lstStyle/>
        <a:p>
          <a:pPr rtl="0"/>
          <a:r>
            <a:rPr lang="en-GB" smtClean="0"/>
            <a:t>Mind set repositioning for the next mega hit in AI</a:t>
          </a:r>
          <a:endParaRPr lang="en-US"/>
        </a:p>
      </dgm:t>
    </dgm:pt>
    <dgm:pt modelId="{CA12EF33-CE96-4544-9072-DA8B4992BC0F}" type="parTrans" cxnId="{2BBBF2D7-F939-4CB9-9A98-75256BF8A5CD}">
      <dgm:prSet/>
      <dgm:spPr/>
      <dgm:t>
        <a:bodyPr/>
        <a:lstStyle/>
        <a:p>
          <a:endParaRPr lang="en-US"/>
        </a:p>
      </dgm:t>
    </dgm:pt>
    <dgm:pt modelId="{97DA6705-F64D-4E55-8713-A303C317A8CB}" type="sibTrans" cxnId="{2BBBF2D7-F939-4CB9-9A98-75256BF8A5CD}">
      <dgm:prSet/>
      <dgm:spPr/>
      <dgm:t>
        <a:bodyPr/>
        <a:lstStyle/>
        <a:p>
          <a:endParaRPr lang="en-US"/>
        </a:p>
      </dgm:t>
    </dgm:pt>
    <dgm:pt modelId="{2534C1E0-C503-4E18-9D81-51AB0C951357}">
      <dgm:prSet/>
      <dgm:spPr/>
      <dgm:t>
        <a:bodyPr/>
        <a:lstStyle/>
        <a:p>
          <a:pPr rtl="0"/>
          <a:r>
            <a:rPr lang="en-GB" smtClean="0"/>
            <a:t>Interact with experienced and interesting people</a:t>
          </a:r>
          <a:endParaRPr lang="en-US"/>
        </a:p>
      </dgm:t>
    </dgm:pt>
    <dgm:pt modelId="{5DB13A07-FCAE-4BEF-86E2-1C59549439F6}" type="parTrans" cxnId="{4DC1F8E3-C658-4A23-B104-86B728708475}">
      <dgm:prSet/>
      <dgm:spPr/>
      <dgm:t>
        <a:bodyPr/>
        <a:lstStyle/>
        <a:p>
          <a:endParaRPr lang="en-US"/>
        </a:p>
      </dgm:t>
    </dgm:pt>
    <dgm:pt modelId="{A1270F26-FDA7-4544-AF3E-D6E4096B751F}" type="sibTrans" cxnId="{4DC1F8E3-C658-4A23-B104-86B728708475}">
      <dgm:prSet/>
      <dgm:spPr/>
      <dgm:t>
        <a:bodyPr/>
        <a:lstStyle/>
        <a:p>
          <a:endParaRPr lang="en-US"/>
        </a:p>
      </dgm:t>
    </dgm:pt>
    <dgm:pt modelId="{A8BBCBFB-DCDC-48E9-9676-547A5C0B46A1}" type="pres">
      <dgm:prSet presAssocID="{57C01834-34AF-4E0F-A46B-66C2EFBDAF1D}" presName="diagram" presStyleCnt="0">
        <dgm:presLayoutVars>
          <dgm:chPref val="1"/>
          <dgm:dir/>
          <dgm:animOne val="branch"/>
          <dgm:animLvl val="lvl"/>
          <dgm:resizeHandles val="exact"/>
        </dgm:presLayoutVars>
      </dgm:prSet>
      <dgm:spPr/>
      <dgm:t>
        <a:bodyPr/>
        <a:lstStyle/>
        <a:p>
          <a:endParaRPr lang="en-US"/>
        </a:p>
      </dgm:t>
    </dgm:pt>
    <dgm:pt modelId="{03D868E9-408B-4799-AC02-77D646483509}" type="pres">
      <dgm:prSet presAssocID="{0332CB86-FA58-4F2D-9213-31DB514EE678}" presName="root1" presStyleCnt="0"/>
      <dgm:spPr/>
    </dgm:pt>
    <dgm:pt modelId="{A8B841CB-32BD-4EF7-9EBB-8C51C962C8C0}" type="pres">
      <dgm:prSet presAssocID="{0332CB86-FA58-4F2D-9213-31DB514EE678}" presName="LevelOneTextNode" presStyleLbl="node0" presStyleIdx="0" presStyleCnt="1">
        <dgm:presLayoutVars>
          <dgm:chPref val="3"/>
        </dgm:presLayoutVars>
      </dgm:prSet>
      <dgm:spPr/>
      <dgm:t>
        <a:bodyPr/>
        <a:lstStyle/>
        <a:p>
          <a:endParaRPr lang="en-US"/>
        </a:p>
      </dgm:t>
    </dgm:pt>
    <dgm:pt modelId="{C61D37AD-2B10-4BAE-BEDC-58AB16EB1DCC}" type="pres">
      <dgm:prSet presAssocID="{0332CB86-FA58-4F2D-9213-31DB514EE678}" presName="level2hierChild" presStyleCnt="0"/>
      <dgm:spPr/>
    </dgm:pt>
    <dgm:pt modelId="{571835FE-C634-4414-A625-A27A538A1858}" type="pres">
      <dgm:prSet presAssocID="{ECCDE409-DAC1-46AC-9A52-764B190015DD}" presName="conn2-1" presStyleLbl="parChTrans1D2" presStyleIdx="0" presStyleCnt="3"/>
      <dgm:spPr/>
      <dgm:t>
        <a:bodyPr/>
        <a:lstStyle/>
        <a:p>
          <a:endParaRPr lang="en-US"/>
        </a:p>
      </dgm:t>
    </dgm:pt>
    <dgm:pt modelId="{0A4B2351-0B56-4635-8AD9-F70D49F3895D}" type="pres">
      <dgm:prSet presAssocID="{ECCDE409-DAC1-46AC-9A52-764B190015DD}" presName="connTx" presStyleLbl="parChTrans1D2" presStyleIdx="0" presStyleCnt="3"/>
      <dgm:spPr/>
      <dgm:t>
        <a:bodyPr/>
        <a:lstStyle/>
        <a:p>
          <a:endParaRPr lang="en-US"/>
        </a:p>
      </dgm:t>
    </dgm:pt>
    <dgm:pt modelId="{0E14F362-DBD2-4C7A-87E1-469701C10C19}" type="pres">
      <dgm:prSet presAssocID="{0E78F925-84CD-44C2-96C2-89E01864B223}" presName="root2" presStyleCnt="0"/>
      <dgm:spPr/>
    </dgm:pt>
    <dgm:pt modelId="{F4C61A23-BF96-4032-8E7D-11F2DDF49E08}" type="pres">
      <dgm:prSet presAssocID="{0E78F925-84CD-44C2-96C2-89E01864B223}" presName="LevelTwoTextNode" presStyleLbl="node2" presStyleIdx="0" presStyleCnt="3">
        <dgm:presLayoutVars>
          <dgm:chPref val="3"/>
        </dgm:presLayoutVars>
      </dgm:prSet>
      <dgm:spPr/>
      <dgm:t>
        <a:bodyPr/>
        <a:lstStyle/>
        <a:p>
          <a:endParaRPr lang="en-US"/>
        </a:p>
      </dgm:t>
    </dgm:pt>
    <dgm:pt modelId="{9C2AFEC7-4B4A-4BBD-9F63-7B913BC5AED6}" type="pres">
      <dgm:prSet presAssocID="{0E78F925-84CD-44C2-96C2-89E01864B223}" presName="level3hierChild" presStyleCnt="0"/>
      <dgm:spPr/>
    </dgm:pt>
    <dgm:pt modelId="{75EB6BB7-BD69-4EE8-8CC5-B8CAD886123B}" type="pres">
      <dgm:prSet presAssocID="{CA12EF33-CE96-4544-9072-DA8B4992BC0F}" presName="conn2-1" presStyleLbl="parChTrans1D2" presStyleIdx="1" presStyleCnt="3"/>
      <dgm:spPr/>
      <dgm:t>
        <a:bodyPr/>
        <a:lstStyle/>
        <a:p>
          <a:endParaRPr lang="en-US"/>
        </a:p>
      </dgm:t>
    </dgm:pt>
    <dgm:pt modelId="{5CF67968-C0F9-453A-8A51-474E493E0763}" type="pres">
      <dgm:prSet presAssocID="{CA12EF33-CE96-4544-9072-DA8B4992BC0F}" presName="connTx" presStyleLbl="parChTrans1D2" presStyleIdx="1" presStyleCnt="3"/>
      <dgm:spPr/>
      <dgm:t>
        <a:bodyPr/>
        <a:lstStyle/>
        <a:p>
          <a:endParaRPr lang="en-US"/>
        </a:p>
      </dgm:t>
    </dgm:pt>
    <dgm:pt modelId="{F6972CEA-C83A-41E7-9A76-0A776B773AFF}" type="pres">
      <dgm:prSet presAssocID="{A0EB0929-C177-433C-9786-F0B8DC5EEB85}" presName="root2" presStyleCnt="0"/>
      <dgm:spPr/>
    </dgm:pt>
    <dgm:pt modelId="{39A72ABC-1A1A-45EB-8D3D-1080F669A98F}" type="pres">
      <dgm:prSet presAssocID="{A0EB0929-C177-433C-9786-F0B8DC5EEB85}" presName="LevelTwoTextNode" presStyleLbl="node2" presStyleIdx="1" presStyleCnt="3">
        <dgm:presLayoutVars>
          <dgm:chPref val="3"/>
        </dgm:presLayoutVars>
      </dgm:prSet>
      <dgm:spPr/>
      <dgm:t>
        <a:bodyPr/>
        <a:lstStyle/>
        <a:p>
          <a:endParaRPr lang="en-US"/>
        </a:p>
      </dgm:t>
    </dgm:pt>
    <dgm:pt modelId="{A051C86C-F25B-409A-B2EB-9EE568CA2B7E}" type="pres">
      <dgm:prSet presAssocID="{A0EB0929-C177-433C-9786-F0B8DC5EEB85}" presName="level3hierChild" presStyleCnt="0"/>
      <dgm:spPr/>
    </dgm:pt>
    <dgm:pt modelId="{DD09C2D9-FD15-4697-AD73-E1EB1AFE5195}" type="pres">
      <dgm:prSet presAssocID="{5DB13A07-FCAE-4BEF-86E2-1C59549439F6}" presName="conn2-1" presStyleLbl="parChTrans1D2" presStyleIdx="2" presStyleCnt="3"/>
      <dgm:spPr/>
      <dgm:t>
        <a:bodyPr/>
        <a:lstStyle/>
        <a:p>
          <a:endParaRPr lang="en-US"/>
        </a:p>
      </dgm:t>
    </dgm:pt>
    <dgm:pt modelId="{E1ED3524-1DC6-40B5-8DFE-BE5D484DE530}" type="pres">
      <dgm:prSet presAssocID="{5DB13A07-FCAE-4BEF-86E2-1C59549439F6}" presName="connTx" presStyleLbl="parChTrans1D2" presStyleIdx="2" presStyleCnt="3"/>
      <dgm:spPr/>
      <dgm:t>
        <a:bodyPr/>
        <a:lstStyle/>
        <a:p>
          <a:endParaRPr lang="en-US"/>
        </a:p>
      </dgm:t>
    </dgm:pt>
    <dgm:pt modelId="{43F4A3FD-E53A-4217-B005-EF0CD73B4891}" type="pres">
      <dgm:prSet presAssocID="{2534C1E0-C503-4E18-9D81-51AB0C951357}" presName="root2" presStyleCnt="0"/>
      <dgm:spPr/>
    </dgm:pt>
    <dgm:pt modelId="{24A28A77-6DB6-4BAF-91CA-69AAD50E9048}" type="pres">
      <dgm:prSet presAssocID="{2534C1E0-C503-4E18-9D81-51AB0C951357}" presName="LevelTwoTextNode" presStyleLbl="node2" presStyleIdx="2" presStyleCnt="3">
        <dgm:presLayoutVars>
          <dgm:chPref val="3"/>
        </dgm:presLayoutVars>
      </dgm:prSet>
      <dgm:spPr/>
      <dgm:t>
        <a:bodyPr/>
        <a:lstStyle/>
        <a:p>
          <a:endParaRPr lang="en-US"/>
        </a:p>
      </dgm:t>
    </dgm:pt>
    <dgm:pt modelId="{D39F37B6-5B5D-4F93-A85B-4043E894C69E}" type="pres">
      <dgm:prSet presAssocID="{2534C1E0-C503-4E18-9D81-51AB0C951357}" presName="level3hierChild" presStyleCnt="0"/>
      <dgm:spPr/>
    </dgm:pt>
  </dgm:ptLst>
  <dgm:cxnLst>
    <dgm:cxn modelId="{707F7FAD-BC71-40ED-9401-2F6BC061C638}" type="presOf" srcId="{ECCDE409-DAC1-46AC-9A52-764B190015DD}" destId="{571835FE-C634-4414-A625-A27A538A1858}" srcOrd="0" destOrd="0" presId="urn:microsoft.com/office/officeart/2005/8/layout/hierarchy2"/>
    <dgm:cxn modelId="{F28062F8-C1C2-4816-A11C-36BE0342A18A}" type="presOf" srcId="{5DB13A07-FCAE-4BEF-86E2-1C59549439F6}" destId="{DD09C2D9-FD15-4697-AD73-E1EB1AFE5195}" srcOrd="0" destOrd="0" presId="urn:microsoft.com/office/officeart/2005/8/layout/hierarchy2"/>
    <dgm:cxn modelId="{2BBBF2D7-F939-4CB9-9A98-75256BF8A5CD}" srcId="{0332CB86-FA58-4F2D-9213-31DB514EE678}" destId="{A0EB0929-C177-433C-9786-F0B8DC5EEB85}" srcOrd="1" destOrd="0" parTransId="{CA12EF33-CE96-4544-9072-DA8B4992BC0F}" sibTransId="{97DA6705-F64D-4E55-8713-A303C317A8CB}"/>
    <dgm:cxn modelId="{C5C7DA3E-457F-4474-9410-A4E8A7645729}" type="presOf" srcId="{CA12EF33-CE96-4544-9072-DA8B4992BC0F}" destId="{75EB6BB7-BD69-4EE8-8CC5-B8CAD886123B}" srcOrd="0" destOrd="0" presId="urn:microsoft.com/office/officeart/2005/8/layout/hierarchy2"/>
    <dgm:cxn modelId="{26296359-A65D-4D84-B8B6-FE5C65250CE3}" type="presOf" srcId="{0332CB86-FA58-4F2D-9213-31DB514EE678}" destId="{A8B841CB-32BD-4EF7-9EBB-8C51C962C8C0}" srcOrd="0" destOrd="0" presId="urn:microsoft.com/office/officeart/2005/8/layout/hierarchy2"/>
    <dgm:cxn modelId="{7FF83C1E-B9D2-4665-8444-33CF9078034F}" srcId="{57C01834-34AF-4E0F-A46B-66C2EFBDAF1D}" destId="{0332CB86-FA58-4F2D-9213-31DB514EE678}" srcOrd="0" destOrd="0" parTransId="{2608339B-1C6B-4DF7-83AA-807ADDE16FFA}" sibTransId="{3E778832-1033-4A60-B2A0-4BD4F5BAC167}"/>
    <dgm:cxn modelId="{4DC1F8E3-C658-4A23-B104-86B728708475}" srcId="{0332CB86-FA58-4F2D-9213-31DB514EE678}" destId="{2534C1E0-C503-4E18-9D81-51AB0C951357}" srcOrd="2" destOrd="0" parTransId="{5DB13A07-FCAE-4BEF-86E2-1C59549439F6}" sibTransId="{A1270F26-FDA7-4544-AF3E-D6E4096B751F}"/>
    <dgm:cxn modelId="{EBFA60B9-5516-4CE1-BDC8-FBC976A6DCE1}" srcId="{0332CB86-FA58-4F2D-9213-31DB514EE678}" destId="{0E78F925-84CD-44C2-96C2-89E01864B223}" srcOrd="0" destOrd="0" parTransId="{ECCDE409-DAC1-46AC-9A52-764B190015DD}" sibTransId="{26C350D7-F40B-4B30-8DED-B0E3F511D96F}"/>
    <dgm:cxn modelId="{F5F1CEE2-1FD0-4AD9-A5A2-BAB5CCFF9239}" type="presOf" srcId="{2534C1E0-C503-4E18-9D81-51AB0C951357}" destId="{24A28A77-6DB6-4BAF-91CA-69AAD50E9048}" srcOrd="0" destOrd="0" presId="urn:microsoft.com/office/officeart/2005/8/layout/hierarchy2"/>
    <dgm:cxn modelId="{D6F38AB4-A3F6-4FE9-81F6-4D4916210DA2}" type="presOf" srcId="{5DB13A07-FCAE-4BEF-86E2-1C59549439F6}" destId="{E1ED3524-1DC6-40B5-8DFE-BE5D484DE530}" srcOrd="1" destOrd="0" presId="urn:microsoft.com/office/officeart/2005/8/layout/hierarchy2"/>
    <dgm:cxn modelId="{874A69FC-8E26-4D32-9791-74C01C42936C}" type="presOf" srcId="{CA12EF33-CE96-4544-9072-DA8B4992BC0F}" destId="{5CF67968-C0F9-453A-8A51-474E493E0763}" srcOrd="1" destOrd="0" presId="urn:microsoft.com/office/officeart/2005/8/layout/hierarchy2"/>
    <dgm:cxn modelId="{89E94C30-9274-4C93-885A-A1ADA2924C6C}" type="presOf" srcId="{57C01834-34AF-4E0F-A46B-66C2EFBDAF1D}" destId="{A8BBCBFB-DCDC-48E9-9676-547A5C0B46A1}" srcOrd="0" destOrd="0" presId="urn:microsoft.com/office/officeart/2005/8/layout/hierarchy2"/>
    <dgm:cxn modelId="{80D78019-644E-4B04-BA57-0AE02C88D148}" type="presOf" srcId="{A0EB0929-C177-433C-9786-F0B8DC5EEB85}" destId="{39A72ABC-1A1A-45EB-8D3D-1080F669A98F}" srcOrd="0" destOrd="0" presId="urn:microsoft.com/office/officeart/2005/8/layout/hierarchy2"/>
    <dgm:cxn modelId="{8D83E8C9-2FB0-43D3-9E51-965DF254FFE5}" type="presOf" srcId="{0E78F925-84CD-44C2-96C2-89E01864B223}" destId="{F4C61A23-BF96-4032-8E7D-11F2DDF49E08}" srcOrd="0" destOrd="0" presId="urn:microsoft.com/office/officeart/2005/8/layout/hierarchy2"/>
    <dgm:cxn modelId="{3017A33A-6F95-4DC2-8DB3-BD56D7B88A77}" type="presOf" srcId="{ECCDE409-DAC1-46AC-9A52-764B190015DD}" destId="{0A4B2351-0B56-4635-8AD9-F70D49F3895D}" srcOrd="1" destOrd="0" presId="urn:microsoft.com/office/officeart/2005/8/layout/hierarchy2"/>
    <dgm:cxn modelId="{338D12D1-1A7C-4AEC-8F9A-A4041E679AB0}" type="presParOf" srcId="{A8BBCBFB-DCDC-48E9-9676-547A5C0B46A1}" destId="{03D868E9-408B-4799-AC02-77D646483509}" srcOrd="0" destOrd="0" presId="urn:microsoft.com/office/officeart/2005/8/layout/hierarchy2"/>
    <dgm:cxn modelId="{55232219-34DF-4D1C-816C-4E091B1DBBDD}" type="presParOf" srcId="{03D868E9-408B-4799-AC02-77D646483509}" destId="{A8B841CB-32BD-4EF7-9EBB-8C51C962C8C0}" srcOrd="0" destOrd="0" presId="urn:microsoft.com/office/officeart/2005/8/layout/hierarchy2"/>
    <dgm:cxn modelId="{F53EFFC3-23C1-4F32-902F-080E93DF5F8C}" type="presParOf" srcId="{03D868E9-408B-4799-AC02-77D646483509}" destId="{C61D37AD-2B10-4BAE-BEDC-58AB16EB1DCC}" srcOrd="1" destOrd="0" presId="urn:microsoft.com/office/officeart/2005/8/layout/hierarchy2"/>
    <dgm:cxn modelId="{58882B6B-B91B-4FF8-B577-75BC46BBD8D4}" type="presParOf" srcId="{C61D37AD-2B10-4BAE-BEDC-58AB16EB1DCC}" destId="{571835FE-C634-4414-A625-A27A538A1858}" srcOrd="0" destOrd="0" presId="urn:microsoft.com/office/officeart/2005/8/layout/hierarchy2"/>
    <dgm:cxn modelId="{A8E5006F-77EA-409B-8AA0-00E3365E94FC}" type="presParOf" srcId="{571835FE-C634-4414-A625-A27A538A1858}" destId="{0A4B2351-0B56-4635-8AD9-F70D49F3895D}" srcOrd="0" destOrd="0" presId="urn:microsoft.com/office/officeart/2005/8/layout/hierarchy2"/>
    <dgm:cxn modelId="{2A76D996-B524-42B2-A38B-9280F5E0773F}" type="presParOf" srcId="{C61D37AD-2B10-4BAE-BEDC-58AB16EB1DCC}" destId="{0E14F362-DBD2-4C7A-87E1-469701C10C19}" srcOrd="1" destOrd="0" presId="urn:microsoft.com/office/officeart/2005/8/layout/hierarchy2"/>
    <dgm:cxn modelId="{AA65B303-B79A-42B0-A083-48CCE71600B0}" type="presParOf" srcId="{0E14F362-DBD2-4C7A-87E1-469701C10C19}" destId="{F4C61A23-BF96-4032-8E7D-11F2DDF49E08}" srcOrd="0" destOrd="0" presId="urn:microsoft.com/office/officeart/2005/8/layout/hierarchy2"/>
    <dgm:cxn modelId="{8D6796CC-B02E-4004-A614-6EC544BAF46E}" type="presParOf" srcId="{0E14F362-DBD2-4C7A-87E1-469701C10C19}" destId="{9C2AFEC7-4B4A-4BBD-9F63-7B913BC5AED6}" srcOrd="1" destOrd="0" presId="urn:microsoft.com/office/officeart/2005/8/layout/hierarchy2"/>
    <dgm:cxn modelId="{5652DE18-3151-4FE1-98B1-3CB7B6D9835C}" type="presParOf" srcId="{C61D37AD-2B10-4BAE-BEDC-58AB16EB1DCC}" destId="{75EB6BB7-BD69-4EE8-8CC5-B8CAD886123B}" srcOrd="2" destOrd="0" presId="urn:microsoft.com/office/officeart/2005/8/layout/hierarchy2"/>
    <dgm:cxn modelId="{B05B880A-9149-4089-A5FD-C4C016855A14}" type="presParOf" srcId="{75EB6BB7-BD69-4EE8-8CC5-B8CAD886123B}" destId="{5CF67968-C0F9-453A-8A51-474E493E0763}" srcOrd="0" destOrd="0" presId="urn:microsoft.com/office/officeart/2005/8/layout/hierarchy2"/>
    <dgm:cxn modelId="{87C7D4F2-1FEC-4961-9631-B5800BC6B791}" type="presParOf" srcId="{C61D37AD-2B10-4BAE-BEDC-58AB16EB1DCC}" destId="{F6972CEA-C83A-41E7-9A76-0A776B773AFF}" srcOrd="3" destOrd="0" presId="urn:microsoft.com/office/officeart/2005/8/layout/hierarchy2"/>
    <dgm:cxn modelId="{F8B7D97B-65E6-44B6-A290-F9B48C8905B3}" type="presParOf" srcId="{F6972CEA-C83A-41E7-9A76-0A776B773AFF}" destId="{39A72ABC-1A1A-45EB-8D3D-1080F669A98F}" srcOrd="0" destOrd="0" presId="urn:microsoft.com/office/officeart/2005/8/layout/hierarchy2"/>
    <dgm:cxn modelId="{07438C59-8EB1-44CE-8ED8-BF44C3394E5D}" type="presParOf" srcId="{F6972CEA-C83A-41E7-9A76-0A776B773AFF}" destId="{A051C86C-F25B-409A-B2EB-9EE568CA2B7E}" srcOrd="1" destOrd="0" presId="urn:microsoft.com/office/officeart/2005/8/layout/hierarchy2"/>
    <dgm:cxn modelId="{11A58807-C69A-4F45-8A72-99704C5CB6D4}" type="presParOf" srcId="{C61D37AD-2B10-4BAE-BEDC-58AB16EB1DCC}" destId="{DD09C2D9-FD15-4697-AD73-E1EB1AFE5195}" srcOrd="4" destOrd="0" presId="urn:microsoft.com/office/officeart/2005/8/layout/hierarchy2"/>
    <dgm:cxn modelId="{5145A9E6-30B2-4EC4-AE21-77E6C55523D9}" type="presParOf" srcId="{DD09C2D9-FD15-4697-AD73-E1EB1AFE5195}" destId="{E1ED3524-1DC6-40B5-8DFE-BE5D484DE530}" srcOrd="0" destOrd="0" presId="urn:microsoft.com/office/officeart/2005/8/layout/hierarchy2"/>
    <dgm:cxn modelId="{4A583C28-D53B-41DB-A04E-677F4C720F84}" type="presParOf" srcId="{C61D37AD-2B10-4BAE-BEDC-58AB16EB1DCC}" destId="{43F4A3FD-E53A-4217-B005-EF0CD73B4891}" srcOrd="5" destOrd="0" presId="urn:microsoft.com/office/officeart/2005/8/layout/hierarchy2"/>
    <dgm:cxn modelId="{7F16A8FF-C154-40E5-803C-3B950F7A5749}" type="presParOf" srcId="{43F4A3FD-E53A-4217-B005-EF0CD73B4891}" destId="{24A28A77-6DB6-4BAF-91CA-69AAD50E9048}" srcOrd="0" destOrd="0" presId="urn:microsoft.com/office/officeart/2005/8/layout/hierarchy2"/>
    <dgm:cxn modelId="{3B16DFB9-E6DE-4301-83E4-888F62060E87}" type="presParOf" srcId="{43F4A3FD-E53A-4217-B005-EF0CD73B4891}" destId="{D39F37B6-5B5D-4F93-A85B-4043E894C69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E6851F-FF76-4096-A895-64023287B8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36F734-F1B6-4AA1-A47F-B5C85A7AC0DE}">
      <dgm:prSet/>
      <dgm:spPr/>
      <dgm:t>
        <a:bodyPr/>
        <a:lstStyle/>
        <a:p>
          <a:pPr rtl="0"/>
          <a:r>
            <a:rPr lang="en-US" dirty="0" smtClean="0"/>
            <a:t>A) </a:t>
          </a:r>
          <a:r>
            <a:rPr lang="en-US" dirty="0" err="1" smtClean="0"/>
            <a:t>Enlitic</a:t>
          </a:r>
          <a:r>
            <a:rPr lang="en-US" dirty="0" smtClean="0"/>
            <a:t>, Zebra Medical Vision and Sophia Genetics.</a:t>
          </a:r>
          <a:endParaRPr lang="en-US" dirty="0"/>
        </a:p>
      </dgm:t>
    </dgm:pt>
    <dgm:pt modelId="{88DC6C79-4824-43E8-B65D-63CE3C4DCB38}" type="parTrans" cxnId="{733D9FCD-1609-4A1C-A7D7-DD3D0A141E5B}">
      <dgm:prSet/>
      <dgm:spPr/>
      <dgm:t>
        <a:bodyPr/>
        <a:lstStyle/>
        <a:p>
          <a:endParaRPr lang="en-US"/>
        </a:p>
      </dgm:t>
    </dgm:pt>
    <dgm:pt modelId="{941F41DB-6273-4E7E-8A30-BF2E36AD9BB7}" type="sibTrans" cxnId="{733D9FCD-1609-4A1C-A7D7-DD3D0A141E5B}">
      <dgm:prSet/>
      <dgm:spPr/>
      <dgm:t>
        <a:bodyPr/>
        <a:lstStyle/>
        <a:p>
          <a:endParaRPr lang="en-US"/>
        </a:p>
      </dgm:t>
    </dgm:pt>
    <dgm:pt modelId="{E4AF6586-8863-4EA5-AAA9-536D09157777}">
      <dgm:prSet/>
      <dgm:spPr/>
      <dgm:t>
        <a:bodyPr/>
        <a:lstStyle/>
        <a:p>
          <a:pPr rtl="0"/>
          <a:r>
            <a:rPr lang="en-US" smtClean="0"/>
            <a:t>B) Convolutional neural network or CNN—developed by a team from Germany, France and the US—can diagnose skin cancer more accurately than dermatologists. </a:t>
          </a:r>
          <a:endParaRPr lang="en-US"/>
        </a:p>
      </dgm:t>
    </dgm:pt>
    <dgm:pt modelId="{2D7F3DD0-979C-420E-98E1-EE0B1109FB9F}" type="parTrans" cxnId="{E0B1FFBE-7318-4D67-87FF-EAE9617B0AFF}">
      <dgm:prSet/>
      <dgm:spPr/>
      <dgm:t>
        <a:bodyPr/>
        <a:lstStyle/>
        <a:p>
          <a:endParaRPr lang="en-US"/>
        </a:p>
      </dgm:t>
    </dgm:pt>
    <dgm:pt modelId="{99156EA0-AB55-4BCB-86F4-A49777D75C7F}" type="sibTrans" cxnId="{E0B1FFBE-7318-4D67-87FF-EAE9617B0AFF}">
      <dgm:prSet/>
      <dgm:spPr/>
      <dgm:t>
        <a:bodyPr/>
        <a:lstStyle/>
        <a:p>
          <a:endParaRPr lang="en-US"/>
        </a:p>
      </dgm:t>
    </dgm:pt>
    <dgm:pt modelId="{334AE1DE-8978-42DF-8664-EB968526BF60}">
      <dgm:prSet/>
      <dgm:spPr/>
      <dgm:t>
        <a:bodyPr/>
        <a:lstStyle/>
        <a:p>
          <a:pPr rtl="0"/>
          <a:r>
            <a:rPr lang="en-US" smtClean="0"/>
            <a:t>C) FDA-approved imaging tool called IDx-DR for diagnosing diabetic eye disease.</a:t>
          </a:r>
          <a:endParaRPr lang="en-US"/>
        </a:p>
      </dgm:t>
    </dgm:pt>
    <dgm:pt modelId="{94EE5096-B9DC-45D7-A0AB-0BC8189B7982}" type="parTrans" cxnId="{CC48BDB8-D300-492F-9878-E6E2D864B0FF}">
      <dgm:prSet/>
      <dgm:spPr/>
      <dgm:t>
        <a:bodyPr/>
        <a:lstStyle/>
        <a:p>
          <a:endParaRPr lang="en-US"/>
        </a:p>
      </dgm:t>
    </dgm:pt>
    <dgm:pt modelId="{75FFFB9B-E8BC-40C9-B97C-5A43A1F39067}" type="sibTrans" cxnId="{CC48BDB8-D300-492F-9878-E6E2D864B0FF}">
      <dgm:prSet/>
      <dgm:spPr/>
      <dgm:t>
        <a:bodyPr/>
        <a:lstStyle/>
        <a:p>
          <a:endParaRPr lang="en-US"/>
        </a:p>
      </dgm:t>
    </dgm:pt>
    <dgm:pt modelId="{DEE7862F-E670-4A01-A9F8-D9CC5003E9BD}" type="pres">
      <dgm:prSet presAssocID="{3FE6851F-FF76-4096-A895-64023287B82A}" presName="linear" presStyleCnt="0">
        <dgm:presLayoutVars>
          <dgm:animLvl val="lvl"/>
          <dgm:resizeHandles val="exact"/>
        </dgm:presLayoutVars>
      </dgm:prSet>
      <dgm:spPr/>
      <dgm:t>
        <a:bodyPr/>
        <a:lstStyle/>
        <a:p>
          <a:endParaRPr lang="en-US"/>
        </a:p>
      </dgm:t>
    </dgm:pt>
    <dgm:pt modelId="{3D1A0BF6-AAD8-41C0-A210-125B77089614}" type="pres">
      <dgm:prSet presAssocID="{BF36F734-F1B6-4AA1-A47F-B5C85A7AC0DE}" presName="parentText" presStyleLbl="node1" presStyleIdx="0" presStyleCnt="3">
        <dgm:presLayoutVars>
          <dgm:chMax val="0"/>
          <dgm:bulletEnabled val="1"/>
        </dgm:presLayoutVars>
      </dgm:prSet>
      <dgm:spPr/>
      <dgm:t>
        <a:bodyPr/>
        <a:lstStyle/>
        <a:p>
          <a:endParaRPr lang="en-US"/>
        </a:p>
      </dgm:t>
    </dgm:pt>
    <dgm:pt modelId="{F68E6B3F-AF0B-4BAA-AD7D-B25DBE1E5DA0}" type="pres">
      <dgm:prSet presAssocID="{941F41DB-6273-4E7E-8A30-BF2E36AD9BB7}" presName="spacer" presStyleCnt="0"/>
      <dgm:spPr/>
    </dgm:pt>
    <dgm:pt modelId="{2A13DB62-8A4A-44FA-A9DB-8440E698BE49}" type="pres">
      <dgm:prSet presAssocID="{E4AF6586-8863-4EA5-AAA9-536D09157777}" presName="parentText" presStyleLbl="node1" presStyleIdx="1" presStyleCnt="3">
        <dgm:presLayoutVars>
          <dgm:chMax val="0"/>
          <dgm:bulletEnabled val="1"/>
        </dgm:presLayoutVars>
      </dgm:prSet>
      <dgm:spPr/>
      <dgm:t>
        <a:bodyPr/>
        <a:lstStyle/>
        <a:p>
          <a:endParaRPr lang="en-US"/>
        </a:p>
      </dgm:t>
    </dgm:pt>
    <dgm:pt modelId="{0696BF56-96F6-4642-BBCC-212C9C2FD09A}" type="pres">
      <dgm:prSet presAssocID="{99156EA0-AB55-4BCB-86F4-A49777D75C7F}" presName="spacer" presStyleCnt="0"/>
      <dgm:spPr/>
    </dgm:pt>
    <dgm:pt modelId="{1533F045-B777-4B0F-B988-8924D107870E}" type="pres">
      <dgm:prSet presAssocID="{334AE1DE-8978-42DF-8664-EB968526BF60}" presName="parentText" presStyleLbl="node1" presStyleIdx="2" presStyleCnt="3">
        <dgm:presLayoutVars>
          <dgm:chMax val="0"/>
          <dgm:bulletEnabled val="1"/>
        </dgm:presLayoutVars>
      </dgm:prSet>
      <dgm:spPr/>
      <dgm:t>
        <a:bodyPr/>
        <a:lstStyle/>
        <a:p>
          <a:endParaRPr lang="en-US"/>
        </a:p>
      </dgm:t>
    </dgm:pt>
  </dgm:ptLst>
  <dgm:cxnLst>
    <dgm:cxn modelId="{E82210FA-E8C0-4DC3-8C38-A5890C91BCBC}" type="presOf" srcId="{3FE6851F-FF76-4096-A895-64023287B82A}" destId="{DEE7862F-E670-4A01-A9F8-D9CC5003E9BD}" srcOrd="0" destOrd="0" presId="urn:microsoft.com/office/officeart/2005/8/layout/vList2"/>
    <dgm:cxn modelId="{0AFC3A5C-CE33-4BE3-8B34-7394E029BB13}" type="presOf" srcId="{E4AF6586-8863-4EA5-AAA9-536D09157777}" destId="{2A13DB62-8A4A-44FA-A9DB-8440E698BE49}" srcOrd="0" destOrd="0" presId="urn:microsoft.com/office/officeart/2005/8/layout/vList2"/>
    <dgm:cxn modelId="{41A30845-B4DD-4A74-AF30-63B1BE553EF7}" type="presOf" srcId="{BF36F734-F1B6-4AA1-A47F-B5C85A7AC0DE}" destId="{3D1A0BF6-AAD8-41C0-A210-125B77089614}" srcOrd="0" destOrd="0" presId="urn:microsoft.com/office/officeart/2005/8/layout/vList2"/>
    <dgm:cxn modelId="{62379558-2A08-4A81-85F0-8F68F26B4982}" type="presOf" srcId="{334AE1DE-8978-42DF-8664-EB968526BF60}" destId="{1533F045-B777-4B0F-B988-8924D107870E}" srcOrd="0" destOrd="0" presId="urn:microsoft.com/office/officeart/2005/8/layout/vList2"/>
    <dgm:cxn modelId="{CC48BDB8-D300-492F-9878-E6E2D864B0FF}" srcId="{3FE6851F-FF76-4096-A895-64023287B82A}" destId="{334AE1DE-8978-42DF-8664-EB968526BF60}" srcOrd="2" destOrd="0" parTransId="{94EE5096-B9DC-45D7-A0AB-0BC8189B7982}" sibTransId="{75FFFB9B-E8BC-40C9-B97C-5A43A1F39067}"/>
    <dgm:cxn modelId="{733D9FCD-1609-4A1C-A7D7-DD3D0A141E5B}" srcId="{3FE6851F-FF76-4096-A895-64023287B82A}" destId="{BF36F734-F1B6-4AA1-A47F-B5C85A7AC0DE}" srcOrd="0" destOrd="0" parTransId="{88DC6C79-4824-43E8-B65D-63CE3C4DCB38}" sibTransId="{941F41DB-6273-4E7E-8A30-BF2E36AD9BB7}"/>
    <dgm:cxn modelId="{E0B1FFBE-7318-4D67-87FF-EAE9617B0AFF}" srcId="{3FE6851F-FF76-4096-A895-64023287B82A}" destId="{E4AF6586-8863-4EA5-AAA9-536D09157777}" srcOrd="1" destOrd="0" parTransId="{2D7F3DD0-979C-420E-98E1-EE0B1109FB9F}" sibTransId="{99156EA0-AB55-4BCB-86F4-A49777D75C7F}"/>
    <dgm:cxn modelId="{1F4AFC60-37A2-49E9-8BDC-F0A7EFFDAC99}" type="presParOf" srcId="{DEE7862F-E670-4A01-A9F8-D9CC5003E9BD}" destId="{3D1A0BF6-AAD8-41C0-A210-125B77089614}" srcOrd="0" destOrd="0" presId="urn:microsoft.com/office/officeart/2005/8/layout/vList2"/>
    <dgm:cxn modelId="{4D9709B3-3F79-46CA-B1C1-B5A46268A3D6}" type="presParOf" srcId="{DEE7862F-E670-4A01-A9F8-D9CC5003E9BD}" destId="{F68E6B3F-AF0B-4BAA-AD7D-B25DBE1E5DA0}" srcOrd="1" destOrd="0" presId="urn:microsoft.com/office/officeart/2005/8/layout/vList2"/>
    <dgm:cxn modelId="{07AA5E9E-3C8D-4678-BCC3-157A345F63D3}" type="presParOf" srcId="{DEE7862F-E670-4A01-A9F8-D9CC5003E9BD}" destId="{2A13DB62-8A4A-44FA-A9DB-8440E698BE49}" srcOrd="2" destOrd="0" presId="urn:microsoft.com/office/officeart/2005/8/layout/vList2"/>
    <dgm:cxn modelId="{462EAE39-09A2-40B9-8176-4D32ADBAE709}" type="presParOf" srcId="{DEE7862F-E670-4A01-A9F8-D9CC5003E9BD}" destId="{0696BF56-96F6-4642-BBCC-212C9C2FD09A}" srcOrd="3" destOrd="0" presId="urn:microsoft.com/office/officeart/2005/8/layout/vList2"/>
    <dgm:cxn modelId="{2AB21180-26A0-4150-ACE4-D1B7F98820DA}" type="presParOf" srcId="{DEE7862F-E670-4A01-A9F8-D9CC5003E9BD}" destId="{1533F045-B777-4B0F-B988-8924D107870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DD5D65-E0B5-4439-8485-8CFA2157A2B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262FFF-C2D5-40DE-88B7-590F53687038}">
      <dgm:prSet/>
      <dgm:spPr/>
      <dgm:t>
        <a:bodyPr/>
        <a:lstStyle/>
        <a:p>
          <a:pPr algn="ctr" rtl="0"/>
          <a:r>
            <a:rPr lang="en-US" dirty="0" smtClean="0"/>
            <a:t>4. Drug </a:t>
          </a:r>
          <a:r>
            <a:rPr lang="en-US" dirty="0" smtClean="0"/>
            <a:t>development</a:t>
          </a:r>
          <a:endParaRPr lang="en-US" dirty="0"/>
        </a:p>
      </dgm:t>
    </dgm:pt>
    <dgm:pt modelId="{1CF3A2D8-494A-4F09-B100-847947092396}" type="parTrans" cxnId="{BD2A5A00-E394-4476-967D-F8CD33A506EB}">
      <dgm:prSet/>
      <dgm:spPr/>
      <dgm:t>
        <a:bodyPr/>
        <a:lstStyle/>
        <a:p>
          <a:endParaRPr lang="en-US"/>
        </a:p>
      </dgm:t>
    </dgm:pt>
    <dgm:pt modelId="{4C4DB872-7E64-4170-B86A-9AA13E6CF02B}" type="sibTrans" cxnId="{BD2A5A00-E394-4476-967D-F8CD33A506EB}">
      <dgm:prSet/>
      <dgm:spPr/>
      <dgm:t>
        <a:bodyPr/>
        <a:lstStyle/>
        <a:p>
          <a:endParaRPr lang="en-US"/>
        </a:p>
      </dgm:t>
    </dgm:pt>
    <dgm:pt modelId="{3F992731-C9ED-434E-8070-0B0200D64971}">
      <dgm:prSet/>
      <dgm:spPr/>
      <dgm:t>
        <a:bodyPr/>
        <a:lstStyle/>
        <a:p>
          <a:pPr rtl="0"/>
          <a:r>
            <a:rPr lang="en-US" dirty="0" smtClean="0"/>
            <a:t>A) AI company </a:t>
          </a:r>
          <a:r>
            <a:rPr lang="en-US" dirty="0" err="1" smtClean="0"/>
            <a:t>Atomwise’s</a:t>
          </a:r>
          <a:r>
            <a:rPr lang="en-US" dirty="0" smtClean="0"/>
            <a:t> platform </a:t>
          </a:r>
          <a:r>
            <a:rPr lang="en-US" b="1" dirty="0" err="1" smtClean="0"/>
            <a:t>AtomNet</a:t>
          </a:r>
          <a:r>
            <a:rPr lang="en-US" dirty="0" smtClean="0"/>
            <a:t> uses deep learning software to sift through millions of possible molecules in a day or two, which would normally take months via traditional methods. </a:t>
          </a:r>
          <a:endParaRPr lang="en-US" dirty="0"/>
        </a:p>
      </dgm:t>
    </dgm:pt>
    <dgm:pt modelId="{6E1E1515-F520-4426-BAB5-ED0964F2AF91}" type="parTrans" cxnId="{93D2C55C-3D07-43AE-858A-B820B3E90343}">
      <dgm:prSet/>
      <dgm:spPr/>
      <dgm:t>
        <a:bodyPr/>
        <a:lstStyle/>
        <a:p>
          <a:endParaRPr lang="en-US"/>
        </a:p>
      </dgm:t>
    </dgm:pt>
    <dgm:pt modelId="{FA7146BB-0E5B-43A9-A469-436C1A94C8A4}" type="sibTrans" cxnId="{93D2C55C-3D07-43AE-858A-B820B3E90343}">
      <dgm:prSet/>
      <dgm:spPr/>
      <dgm:t>
        <a:bodyPr/>
        <a:lstStyle/>
        <a:p>
          <a:endParaRPr lang="en-US"/>
        </a:p>
      </dgm:t>
    </dgm:pt>
    <dgm:pt modelId="{6122B65B-9CEB-416E-96EB-930EEB6E79D6}">
      <dgm:prSet custT="1"/>
      <dgm:spPr/>
      <dgm:t>
        <a:bodyPr/>
        <a:lstStyle/>
        <a:p>
          <a:pPr rtl="0"/>
          <a:r>
            <a:rPr lang="en-US" sz="2700" dirty="0" smtClean="0"/>
            <a:t>B) </a:t>
          </a:r>
          <a:r>
            <a:rPr lang="en-US" sz="2700" dirty="0" err="1" smtClean="0"/>
            <a:t>Deepmind</a:t>
          </a:r>
          <a:r>
            <a:rPr lang="en-US" sz="2700" dirty="0" smtClean="0"/>
            <a:t>, the AI arm of Google’s parent Alphabet </a:t>
          </a:r>
          <a:r>
            <a:rPr lang="en-US" sz="2700" dirty="0" err="1" smtClean="0"/>
            <a:t>Inc</a:t>
          </a:r>
          <a:r>
            <a:rPr lang="en-US" sz="2700" dirty="0" smtClean="0"/>
            <a:t> </a:t>
          </a:r>
          <a:r>
            <a:rPr lang="en-US" sz="3200" dirty="0" smtClean="0">
              <a:latin typeface="Baskerville Old Face" panose="02020602080505020303" pitchFamily="18" charset="0"/>
              <a:cs typeface="Aharoni" panose="02010803020104030203" pitchFamily="2" charset="-79"/>
            </a:rPr>
            <a:t>It has been able to identify possible medicines for the deadly Ebola virus</a:t>
          </a:r>
          <a:endParaRPr lang="en-US" sz="3200" dirty="0">
            <a:latin typeface="Baskerville Old Face" panose="02020602080505020303" pitchFamily="18" charset="0"/>
          </a:endParaRPr>
        </a:p>
      </dgm:t>
    </dgm:pt>
    <dgm:pt modelId="{BD4502B5-EC24-4C81-9011-4582C3D105C5}" type="parTrans" cxnId="{5355FA03-0CC6-4999-A8E5-F666ABA4CEE7}">
      <dgm:prSet/>
      <dgm:spPr/>
      <dgm:t>
        <a:bodyPr/>
        <a:lstStyle/>
        <a:p>
          <a:endParaRPr lang="en-US"/>
        </a:p>
      </dgm:t>
    </dgm:pt>
    <dgm:pt modelId="{99096D0D-5CA8-4818-85DC-196B2A516526}" type="sibTrans" cxnId="{5355FA03-0CC6-4999-A8E5-F666ABA4CEE7}">
      <dgm:prSet/>
      <dgm:spPr/>
      <dgm:t>
        <a:bodyPr/>
        <a:lstStyle/>
        <a:p>
          <a:endParaRPr lang="en-US"/>
        </a:p>
      </dgm:t>
    </dgm:pt>
    <dgm:pt modelId="{8D7C6CB9-8F4C-4FD3-8297-D434DEEC2BC4}" type="pres">
      <dgm:prSet presAssocID="{9EDD5D65-E0B5-4439-8485-8CFA2157A2B3}" presName="linear" presStyleCnt="0">
        <dgm:presLayoutVars>
          <dgm:animLvl val="lvl"/>
          <dgm:resizeHandles val="exact"/>
        </dgm:presLayoutVars>
      </dgm:prSet>
      <dgm:spPr/>
      <dgm:t>
        <a:bodyPr/>
        <a:lstStyle/>
        <a:p>
          <a:endParaRPr lang="en-US"/>
        </a:p>
      </dgm:t>
    </dgm:pt>
    <dgm:pt modelId="{43C0AD52-5B23-4148-9A60-4FBAAFCDEBAD}" type="pres">
      <dgm:prSet presAssocID="{4C262FFF-C2D5-40DE-88B7-590F53687038}" presName="parentText" presStyleLbl="node1" presStyleIdx="0" presStyleCnt="3" custScaleY="39145" custLinFactNeighborX="-1307" custLinFactNeighborY="95440">
        <dgm:presLayoutVars>
          <dgm:chMax val="0"/>
          <dgm:bulletEnabled val="1"/>
        </dgm:presLayoutVars>
      </dgm:prSet>
      <dgm:spPr/>
      <dgm:t>
        <a:bodyPr/>
        <a:lstStyle/>
        <a:p>
          <a:endParaRPr lang="en-US"/>
        </a:p>
      </dgm:t>
    </dgm:pt>
    <dgm:pt modelId="{DFE33B88-33B9-4016-96DA-61BD0E0D5E87}" type="pres">
      <dgm:prSet presAssocID="{4C4DB872-7E64-4170-B86A-9AA13E6CF02B}" presName="spacer" presStyleCnt="0"/>
      <dgm:spPr/>
    </dgm:pt>
    <dgm:pt modelId="{26B04C6F-8289-4828-8C42-50D5141C8971}" type="pres">
      <dgm:prSet presAssocID="{3F992731-C9ED-434E-8070-0B0200D64971}" presName="parentText" presStyleLbl="node1" presStyleIdx="1" presStyleCnt="3">
        <dgm:presLayoutVars>
          <dgm:chMax val="0"/>
          <dgm:bulletEnabled val="1"/>
        </dgm:presLayoutVars>
      </dgm:prSet>
      <dgm:spPr/>
      <dgm:t>
        <a:bodyPr/>
        <a:lstStyle/>
        <a:p>
          <a:endParaRPr lang="en-US"/>
        </a:p>
      </dgm:t>
    </dgm:pt>
    <dgm:pt modelId="{FEABC2D3-1016-46AD-B02A-A50324F8E6B3}" type="pres">
      <dgm:prSet presAssocID="{FA7146BB-0E5B-43A9-A469-436C1A94C8A4}" presName="spacer" presStyleCnt="0"/>
      <dgm:spPr/>
    </dgm:pt>
    <dgm:pt modelId="{B42E523C-81FD-4033-B2D2-BB5C3036D89A}" type="pres">
      <dgm:prSet presAssocID="{6122B65B-9CEB-416E-96EB-930EEB6E79D6}" presName="parentText" presStyleLbl="node1" presStyleIdx="2" presStyleCnt="3">
        <dgm:presLayoutVars>
          <dgm:chMax val="0"/>
          <dgm:bulletEnabled val="1"/>
        </dgm:presLayoutVars>
      </dgm:prSet>
      <dgm:spPr/>
      <dgm:t>
        <a:bodyPr/>
        <a:lstStyle/>
        <a:p>
          <a:endParaRPr lang="en-US"/>
        </a:p>
      </dgm:t>
    </dgm:pt>
  </dgm:ptLst>
  <dgm:cxnLst>
    <dgm:cxn modelId="{BD2A5A00-E394-4476-967D-F8CD33A506EB}" srcId="{9EDD5D65-E0B5-4439-8485-8CFA2157A2B3}" destId="{4C262FFF-C2D5-40DE-88B7-590F53687038}" srcOrd="0" destOrd="0" parTransId="{1CF3A2D8-494A-4F09-B100-847947092396}" sibTransId="{4C4DB872-7E64-4170-B86A-9AA13E6CF02B}"/>
    <dgm:cxn modelId="{AC08AACC-DA6E-4D63-8EAF-93BF07C03BA8}" type="presOf" srcId="{3F992731-C9ED-434E-8070-0B0200D64971}" destId="{26B04C6F-8289-4828-8C42-50D5141C8971}" srcOrd="0" destOrd="0" presId="urn:microsoft.com/office/officeart/2005/8/layout/vList2"/>
    <dgm:cxn modelId="{773A1A6B-06AD-4EA1-B29F-F0969475BA06}" type="presOf" srcId="{4C262FFF-C2D5-40DE-88B7-590F53687038}" destId="{43C0AD52-5B23-4148-9A60-4FBAAFCDEBAD}" srcOrd="0" destOrd="0" presId="urn:microsoft.com/office/officeart/2005/8/layout/vList2"/>
    <dgm:cxn modelId="{8E4D606B-27C9-40B5-8CB8-91D11F8440D5}" type="presOf" srcId="{9EDD5D65-E0B5-4439-8485-8CFA2157A2B3}" destId="{8D7C6CB9-8F4C-4FD3-8297-D434DEEC2BC4}" srcOrd="0" destOrd="0" presId="urn:microsoft.com/office/officeart/2005/8/layout/vList2"/>
    <dgm:cxn modelId="{F5B3ACC8-F386-41D6-83EC-33B1ED825050}" type="presOf" srcId="{6122B65B-9CEB-416E-96EB-930EEB6E79D6}" destId="{B42E523C-81FD-4033-B2D2-BB5C3036D89A}" srcOrd="0" destOrd="0" presId="urn:microsoft.com/office/officeart/2005/8/layout/vList2"/>
    <dgm:cxn modelId="{5355FA03-0CC6-4999-A8E5-F666ABA4CEE7}" srcId="{9EDD5D65-E0B5-4439-8485-8CFA2157A2B3}" destId="{6122B65B-9CEB-416E-96EB-930EEB6E79D6}" srcOrd="2" destOrd="0" parTransId="{BD4502B5-EC24-4C81-9011-4582C3D105C5}" sibTransId="{99096D0D-5CA8-4818-85DC-196B2A516526}"/>
    <dgm:cxn modelId="{93D2C55C-3D07-43AE-858A-B820B3E90343}" srcId="{9EDD5D65-E0B5-4439-8485-8CFA2157A2B3}" destId="{3F992731-C9ED-434E-8070-0B0200D64971}" srcOrd="1" destOrd="0" parTransId="{6E1E1515-F520-4426-BAB5-ED0964F2AF91}" sibTransId="{FA7146BB-0E5B-43A9-A469-436C1A94C8A4}"/>
    <dgm:cxn modelId="{9928CFE0-B1A5-4C16-BEAF-8FC1B8F6F119}" type="presParOf" srcId="{8D7C6CB9-8F4C-4FD3-8297-D434DEEC2BC4}" destId="{43C0AD52-5B23-4148-9A60-4FBAAFCDEBAD}" srcOrd="0" destOrd="0" presId="urn:microsoft.com/office/officeart/2005/8/layout/vList2"/>
    <dgm:cxn modelId="{A1F6B55E-5EE6-4B65-B501-A978295CC641}" type="presParOf" srcId="{8D7C6CB9-8F4C-4FD3-8297-D434DEEC2BC4}" destId="{DFE33B88-33B9-4016-96DA-61BD0E0D5E87}" srcOrd="1" destOrd="0" presId="urn:microsoft.com/office/officeart/2005/8/layout/vList2"/>
    <dgm:cxn modelId="{2CADCB00-5A78-4AF6-908F-5CEA22568E2B}" type="presParOf" srcId="{8D7C6CB9-8F4C-4FD3-8297-D434DEEC2BC4}" destId="{26B04C6F-8289-4828-8C42-50D5141C8971}" srcOrd="2" destOrd="0" presId="urn:microsoft.com/office/officeart/2005/8/layout/vList2"/>
    <dgm:cxn modelId="{81CDBFB9-1AE4-4A92-85B7-08D81E100E2F}" type="presParOf" srcId="{8D7C6CB9-8F4C-4FD3-8297-D434DEEC2BC4}" destId="{FEABC2D3-1016-46AD-B02A-A50324F8E6B3}" srcOrd="3" destOrd="0" presId="urn:microsoft.com/office/officeart/2005/8/layout/vList2"/>
    <dgm:cxn modelId="{A461F59B-D225-4634-90A4-6811490507EC}" type="presParOf" srcId="{8D7C6CB9-8F4C-4FD3-8297-D434DEEC2BC4}" destId="{B42E523C-81FD-4033-B2D2-BB5C3036D89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6894C2C-0138-48F7-B73B-20D1981B6A70}"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29B0718E-244C-4C94-BDAC-60217727FA1A}">
      <dgm:prSet/>
      <dgm:spPr/>
      <dgm:t>
        <a:bodyPr/>
        <a:lstStyle/>
        <a:p>
          <a:pPr rtl="0"/>
          <a:r>
            <a:rPr lang="en-GB" smtClean="0"/>
            <a:t>AI and Covid-19</a:t>
          </a:r>
          <a:endParaRPr lang="en-US"/>
        </a:p>
      </dgm:t>
    </dgm:pt>
    <dgm:pt modelId="{1F1CBF13-603C-4758-93B0-A7D8C1B49787}" type="parTrans" cxnId="{09207A2B-1326-41ED-AE32-39C914304601}">
      <dgm:prSet/>
      <dgm:spPr/>
      <dgm:t>
        <a:bodyPr/>
        <a:lstStyle/>
        <a:p>
          <a:endParaRPr lang="en-US"/>
        </a:p>
      </dgm:t>
    </dgm:pt>
    <dgm:pt modelId="{8E856A0E-CBC9-45C4-BC88-C7C2F1CB3816}" type="sibTrans" cxnId="{09207A2B-1326-41ED-AE32-39C914304601}">
      <dgm:prSet/>
      <dgm:spPr/>
      <dgm:t>
        <a:bodyPr/>
        <a:lstStyle/>
        <a:p>
          <a:endParaRPr lang="en-US"/>
        </a:p>
      </dgm:t>
    </dgm:pt>
    <dgm:pt modelId="{D7993F61-BFD5-4775-B37B-885000A6B665}">
      <dgm:prSet/>
      <dgm:spPr/>
      <dgm:t>
        <a:bodyPr/>
        <a:lstStyle/>
        <a:p>
          <a:pPr rtl="0"/>
          <a:r>
            <a:rPr lang="en-GB" smtClean="0"/>
            <a:t>Planning and tracking</a:t>
          </a:r>
          <a:r>
            <a:rPr lang="en-US" smtClean="0"/>
            <a:t>: Migration map </a:t>
          </a:r>
          <a:endParaRPr lang="en-US"/>
        </a:p>
      </dgm:t>
    </dgm:pt>
    <dgm:pt modelId="{0AAAFD16-E8B6-4C6B-A3B6-830FD0348302}" type="parTrans" cxnId="{63C2198C-96C4-4D7D-8440-7A3410B1FCBC}">
      <dgm:prSet/>
      <dgm:spPr/>
      <dgm:t>
        <a:bodyPr/>
        <a:lstStyle/>
        <a:p>
          <a:endParaRPr lang="en-US"/>
        </a:p>
      </dgm:t>
    </dgm:pt>
    <dgm:pt modelId="{483B70EA-5111-4610-9EEB-684EDA473AF3}" type="sibTrans" cxnId="{63C2198C-96C4-4D7D-8440-7A3410B1FCBC}">
      <dgm:prSet/>
      <dgm:spPr/>
      <dgm:t>
        <a:bodyPr/>
        <a:lstStyle/>
        <a:p>
          <a:endParaRPr lang="en-US"/>
        </a:p>
      </dgm:t>
    </dgm:pt>
    <dgm:pt modelId="{C5C9BF86-9353-4D8B-9EB1-865C93FABA4D}">
      <dgm:prSet/>
      <dgm:spPr/>
      <dgm:t>
        <a:bodyPr/>
        <a:lstStyle/>
        <a:p>
          <a:pPr rtl="0"/>
          <a:r>
            <a:rPr lang="en-US" smtClean="0"/>
            <a:t>Disease Diagnose</a:t>
          </a:r>
          <a:endParaRPr lang="en-US"/>
        </a:p>
      </dgm:t>
    </dgm:pt>
    <dgm:pt modelId="{D7F3B703-68C3-4094-B13E-649BCB314624}" type="parTrans" cxnId="{9315EE55-24E8-4BE7-BE7E-36D031A67223}">
      <dgm:prSet/>
      <dgm:spPr/>
      <dgm:t>
        <a:bodyPr/>
        <a:lstStyle/>
        <a:p>
          <a:endParaRPr lang="en-US"/>
        </a:p>
      </dgm:t>
    </dgm:pt>
    <dgm:pt modelId="{44455FE5-E9E5-4018-A8EB-436CF1B96F4A}" type="sibTrans" cxnId="{9315EE55-24E8-4BE7-BE7E-36D031A67223}">
      <dgm:prSet/>
      <dgm:spPr/>
      <dgm:t>
        <a:bodyPr/>
        <a:lstStyle/>
        <a:p>
          <a:endParaRPr lang="en-US"/>
        </a:p>
      </dgm:t>
    </dgm:pt>
    <dgm:pt modelId="{91A10BDC-EF84-4408-B2C5-F1F5FC078751}">
      <dgm:prSet/>
      <dgm:spPr/>
      <dgm:t>
        <a:bodyPr/>
        <a:lstStyle/>
        <a:p>
          <a:pPr rtl="0"/>
          <a:r>
            <a:rPr lang="en-US" smtClean="0"/>
            <a:t>Virtual health assistants. </a:t>
          </a:r>
          <a:endParaRPr lang="en-US"/>
        </a:p>
      </dgm:t>
    </dgm:pt>
    <dgm:pt modelId="{B7234FBE-4CC9-4F68-87DD-852D07F66A4E}" type="parTrans" cxnId="{AEA519F7-A886-42EE-A442-EDB03EE74B9D}">
      <dgm:prSet/>
      <dgm:spPr/>
      <dgm:t>
        <a:bodyPr/>
        <a:lstStyle/>
        <a:p>
          <a:endParaRPr lang="en-US"/>
        </a:p>
      </dgm:t>
    </dgm:pt>
    <dgm:pt modelId="{A177BF70-9077-4017-A36F-B3714990C5B4}" type="sibTrans" cxnId="{AEA519F7-A886-42EE-A442-EDB03EE74B9D}">
      <dgm:prSet/>
      <dgm:spPr/>
      <dgm:t>
        <a:bodyPr/>
        <a:lstStyle/>
        <a:p>
          <a:endParaRPr lang="en-US"/>
        </a:p>
      </dgm:t>
    </dgm:pt>
    <dgm:pt modelId="{E9A0A555-64FF-43A5-9B3B-57035B38BA2B}">
      <dgm:prSet/>
      <dgm:spPr/>
      <dgm:t>
        <a:bodyPr/>
        <a:lstStyle/>
        <a:p>
          <a:pPr rtl="0"/>
          <a:r>
            <a:rPr lang="en-US" dirty="0" smtClean="0"/>
            <a:t>AI for fever detection and facial recognition.</a:t>
          </a:r>
          <a:endParaRPr lang="en-US" dirty="0"/>
        </a:p>
      </dgm:t>
    </dgm:pt>
    <dgm:pt modelId="{48F21716-8E10-487C-A40F-D4100091F1A9}" type="parTrans" cxnId="{B2E36DBA-7ED3-4D04-8473-29D14809E6C2}">
      <dgm:prSet/>
      <dgm:spPr/>
      <dgm:t>
        <a:bodyPr/>
        <a:lstStyle/>
        <a:p>
          <a:endParaRPr lang="en-US"/>
        </a:p>
      </dgm:t>
    </dgm:pt>
    <dgm:pt modelId="{DEC66E12-734A-4427-A3FD-1EDA4A93927D}" type="sibTrans" cxnId="{B2E36DBA-7ED3-4D04-8473-29D14809E6C2}">
      <dgm:prSet/>
      <dgm:spPr/>
      <dgm:t>
        <a:bodyPr/>
        <a:lstStyle/>
        <a:p>
          <a:endParaRPr lang="en-US"/>
        </a:p>
      </dgm:t>
    </dgm:pt>
    <dgm:pt modelId="{6175B1B8-D1EE-46E8-8F08-817AC249F687}">
      <dgm:prSet/>
      <dgm:spPr/>
      <dgm:t>
        <a:bodyPr/>
        <a:lstStyle/>
        <a:p>
          <a:pPr rtl="0"/>
          <a:r>
            <a:rPr lang="en-US" smtClean="0"/>
            <a:t>Robots and ai systems are being used for disinfection.  </a:t>
          </a:r>
          <a:endParaRPr lang="en-US"/>
        </a:p>
      </dgm:t>
    </dgm:pt>
    <dgm:pt modelId="{2FAB5012-C3A9-4ADC-B95A-C2F0D5F8BD8A}" type="parTrans" cxnId="{B4D5B64F-1204-4E51-8CC9-358109AA78A6}">
      <dgm:prSet/>
      <dgm:spPr/>
      <dgm:t>
        <a:bodyPr/>
        <a:lstStyle/>
        <a:p>
          <a:endParaRPr lang="en-US"/>
        </a:p>
      </dgm:t>
    </dgm:pt>
    <dgm:pt modelId="{DC126009-F210-4088-B220-D98EB036133D}" type="sibTrans" cxnId="{B4D5B64F-1204-4E51-8CC9-358109AA78A6}">
      <dgm:prSet/>
      <dgm:spPr/>
      <dgm:t>
        <a:bodyPr/>
        <a:lstStyle/>
        <a:p>
          <a:endParaRPr lang="en-US"/>
        </a:p>
      </dgm:t>
    </dgm:pt>
    <dgm:pt modelId="{EEC4DE18-E663-44EA-93DE-E0DA143098DA}" type="pres">
      <dgm:prSet presAssocID="{46894C2C-0138-48F7-B73B-20D1981B6A70}" presName="Name0" presStyleCnt="0">
        <dgm:presLayoutVars>
          <dgm:chPref val="1"/>
          <dgm:dir/>
          <dgm:animOne val="branch"/>
          <dgm:animLvl val="lvl"/>
          <dgm:resizeHandles/>
        </dgm:presLayoutVars>
      </dgm:prSet>
      <dgm:spPr/>
    </dgm:pt>
    <dgm:pt modelId="{4DF2BAEE-19A1-4A7A-94A3-E81B830B366E}" type="pres">
      <dgm:prSet presAssocID="{29B0718E-244C-4C94-BDAC-60217727FA1A}" presName="vertOne" presStyleCnt="0"/>
      <dgm:spPr/>
    </dgm:pt>
    <dgm:pt modelId="{AD1393E4-5084-4FDA-96AB-636CA3BCD289}" type="pres">
      <dgm:prSet presAssocID="{29B0718E-244C-4C94-BDAC-60217727FA1A}" presName="txOne" presStyleLbl="node0" presStyleIdx="0" presStyleCnt="1" custScaleY="22791">
        <dgm:presLayoutVars>
          <dgm:chPref val="3"/>
        </dgm:presLayoutVars>
      </dgm:prSet>
      <dgm:spPr/>
    </dgm:pt>
    <dgm:pt modelId="{8AB81F1C-FF7F-4698-B42F-8B43F7768F79}" type="pres">
      <dgm:prSet presAssocID="{29B0718E-244C-4C94-BDAC-60217727FA1A}" presName="parTransOne" presStyleCnt="0"/>
      <dgm:spPr/>
    </dgm:pt>
    <dgm:pt modelId="{20107811-5D25-4598-A5DC-267DC1D9F9B0}" type="pres">
      <dgm:prSet presAssocID="{29B0718E-244C-4C94-BDAC-60217727FA1A}" presName="horzOne" presStyleCnt="0"/>
      <dgm:spPr/>
    </dgm:pt>
    <dgm:pt modelId="{9C71FC27-7658-4BDC-A6B5-84C12BFCD7FE}" type="pres">
      <dgm:prSet presAssocID="{D7993F61-BFD5-4775-B37B-885000A6B665}" presName="vertTwo" presStyleCnt="0"/>
      <dgm:spPr/>
    </dgm:pt>
    <dgm:pt modelId="{B13B46A5-44EC-438D-A624-6908D8A98963}" type="pres">
      <dgm:prSet presAssocID="{D7993F61-BFD5-4775-B37B-885000A6B665}" presName="txTwo" presStyleLbl="node2" presStyleIdx="0" presStyleCnt="5">
        <dgm:presLayoutVars>
          <dgm:chPref val="3"/>
        </dgm:presLayoutVars>
      </dgm:prSet>
      <dgm:spPr/>
    </dgm:pt>
    <dgm:pt modelId="{A1A71651-B7E4-41ED-8F2F-5881CC9EDBDA}" type="pres">
      <dgm:prSet presAssocID="{D7993F61-BFD5-4775-B37B-885000A6B665}" presName="horzTwo" presStyleCnt="0"/>
      <dgm:spPr/>
    </dgm:pt>
    <dgm:pt modelId="{956C5D48-B3CF-4A18-8CA3-0305B8A7F075}" type="pres">
      <dgm:prSet presAssocID="{483B70EA-5111-4610-9EEB-684EDA473AF3}" presName="sibSpaceTwo" presStyleCnt="0"/>
      <dgm:spPr/>
    </dgm:pt>
    <dgm:pt modelId="{07E7B01C-E210-4601-B0A7-0F1D5E738510}" type="pres">
      <dgm:prSet presAssocID="{C5C9BF86-9353-4D8B-9EB1-865C93FABA4D}" presName="vertTwo" presStyleCnt="0"/>
      <dgm:spPr/>
    </dgm:pt>
    <dgm:pt modelId="{CD89102F-0154-44A6-AED9-F1F6591B7E99}" type="pres">
      <dgm:prSet presAssocID="{C5C9BF86-9353-4D8B-9EB1-865C93FABA4D}" presName="txTwo" presStyleLbl="node2" presStyleIdx="1" presStyleCnt="5">
        <dgm:presLayoutVars>
          <dgm:chPref val="3"/>
        </dgm:presLayoutVars>
      </dgm:prSet>
      <dgm:spPr/>
    </dgm:pt>
    <dgm:pt modelId="{B11D2629-5201-48DC-8C17-1C1EBC074C3A}" type="pres">
      <dgm:prSet presAssocID="{C5C9BF86-9353-4D8B-9EB1-865C93FABA4D}" presName="horzTwo" presStyleCnt="0"/>
      <dgm:spPr/>
    </dgm:pt>
    <dgm:pt modelId="{EAC73B32-D683-4C39-8CEE-35E8E6FB46FF}" type="pres">
      <dgm:prSet presAssocID="{44455FE5-E9E5-4018-A8EB-436CF1B96F4A}" presName="sibSpaceTwo" presStyleCnt="0"/>
      <dgm:spPr/>
    </dgm:pt>
    <dgm:pt modelId="{CD8826E3-75F1-4B21-B571-B6ED699FAF35}" type="pres">
      <dgm:prSet presAssocID="{91A10BDC-EF84-4408-B2C5-F1F5FC078751}" presName="vertTwo" presStyleCnt="0"/>
      <dgm:spPr/>
    </dgm:pt>
    <dgm:pt modelId="{F22FA42A-9CEB-4C62-8AF5-426FD9C0E2FA}" type="pres">
      <dgm:prSet presAssocID="{91A10BDC-EF84-4408-B2C5-F1F5FC078751}" presName="txTwo" presStyleLbl="node2" presStyleIdx="2" presStyleCnt="5">
        <dgm:presLayoutVars>
          <dgm:chPref val="3"/>
        </dgm:presLayoutVars>
      </dgm:prSet>
      <dgm:spPr/>
    </dgm:pt>
    <dgm:pt modelId="{0B97638B-519B-4C3A-BAD4-71C9A0C5C1A5}" type="pres">
      <dgm:prSet presAssocID="{91A10BDC-EF84-4408-B2C5-F1F5FC078751}" presName="horzTwo" presStyleCnt="0"/>
      <dgm:spPr/>
    </dgm:pt>
    <dgm:pt modelId="{ACCB7A9B-B885-462D-A54B-25F1F05BB65D}" type="pres">
      <dgm:prSet presAssocID="{A177BF70-9077-4017-A36F-B3714990C5B4}" presName="sibSpaceTwo" presStyleCnt="0"/>
      <dgm:spPr/>
    </dgm:pt>
    <dgm:pt modelId="{25B02692-F624-4F3D-8E3C-6E8E19C8F66B}" type="pres">
      <dgm:prSet presAssocID="{E9A0A555-64FF-43A5-9B3B-57035B38BA2B}" presName="vertTwo" presStyleCnt="0"/>
      <dgm:spPr/>
    </dgm:pt>
    <dgm:pt modelId="{6894D25A-C13F-4BFE-880C-F1A65CF217F7}" type="pres">
      <dgm:prSet presAssocID="{E9A0A555-64FF-43A5-9B3B-57035B38BA2B}" presName="txTwo" presStyleLbl="node2" presStyleIdx="3" presStyleCnt="5">
        <dgm:presLayoutVars>
          <dgm:chPref val="3"/>
        </dgm:presLayoutVars>
      </dgm:prSet>
      <dgm:spPr/>
    </dgm:pt>
    <dgm:pt modelId="{08EA6319-C05E-47B8-A56E-7AFC751A8CE9}" type="pres">
      <dgm:prSet presAssocID="{E9A0A555-64FF-43A5-9B3B-57035B38BA2B}" presName="horzTwo" presStyleCnt="0"/>
      <dgm:spPr/>
    </dgm:pt>
    <dgm:pt modelId="{2105FC06-12D1-4D03-8BF5-5A77F9B82215}" type="pres">
      <dgm:prSet presAssocID="{DEC66E12-734A-4427-A3FD-1EDA4A93927D}" presName="sibSpaceTwo" presStyleCnt="0"/>
      <dgm:spPr/>
    </dgm:pt>
    <dgm:pt modelId="{80DFD326-A438-4B11-B8D7-C55996064BF7}" type="pres">
      <dgm:prSet presAssocID="{6175B1B8-D1EE-46E8-8F08-817AC249F687}" presName="vertTwo" presStyleCnt="0"/>
      <dgm:spPr/>
    </dgm:pt>
    <dgm:pt modelId="{39B2EA9B-9408-480B-8B78-F42CE7DD9427}" type="pres">
      <dgm:prSet presAssocID="{6175B1B8-D1EE-46E8-8F08-817AC249F687}" presName="txTwo" presStyleLbl="node2" presStyleIdx="4" presStyleCnt="5">
        <dgm:presLayoutVars>
          <dgm:chPref val="3"/>
        </dgm:presLayoutVars>
      </dgm:prSet>
      <dgm:spPr/>
    </dgm:pt>
    <dgm:pt modelId="{11B6634E-DDD8-4686-81A5-50988290C7CE}" type="pres">
      <dgm:prSet presAssocID="{6175B1B8-D1EE-46E8-8F08-817AC249F687}" presName="horzTwo" presStyleCnt="0"/>
      <dgm:spPr/>
    </dgm:pt>
  </dgm:ptLst>
  <dgm:cxnLst>
    <dgm:cxn modelId="{00D6F44A-502A-4379-ABDD-71B60E386F33}" type="presOf" srcId="{46894C2C-0138-48F7-B73B-20D1981B6A70}" destId="{EEC4DE18-E663-44EA-93DE-E0DA143098DA}" srcOrd="0" destOrd="0" presId="urn:microsoft.com/office/officeart/2005/8/layout/hierarchy4"/>
    <dgm:cxn modelId="{63C2198C-96C4-4D7D-8440-7A3410B1FCBC}" srcId="{29B0718E-244C-4C94-BDAC-60217727FA1A}" destId="{D7993F61-BFD5-4775-B37B-885000A6B665}" srcOrd="0" destOrd="0" parTransId="{0AAAFD16-E8B6-4C6B-A3B6-830FD0348302}" sibTransId="{483B70EA-5111-4610-9EEB-684EDA473AF3}"/>
    <dgm:cxn modelId="{09207A2B-1326-41ED-AE32-39C914304601}" srcId="{46894C2C-0138-48F7-B73B-20D1981B6A70}" destId="{29B0718E-244C-4C94-BDAC-60217727FA1A}" srcOrd="0" destOrd="0" parTransId="{1F1CBF13-603C-4758-93B0-A7D8C1B49787}" sibTransId="{8E856A0E-CBC9-45C4-BC88-C7C2F1CB3816}"/>
    <dgm:cxn modelId="{52A7F196-5A41-4EB9-A982-E41EA242A530}" type="presOf" srcId="{29B0718E-244C-4C94-BDAC-60217727FA1A}" destId="{AD1393E4-5084-4FDA-96AB-636CA3BCD289}" srcOrd="0" destOrd="0" presId="urn:microsoft.com/office/officeart/2005/8/layout/hierarchy4"/>
    <dgm:cxn modelId="{B4D5B64F-1204-4E51-8CC9-358109AA78A6}" srcId="{29B0718E-244C-4C94-BDAC-60217727FA1A}" destId="{6175B1B8-D1EE-46E8-8F08-817AC249F687}" srcOrd="4" destOrd="0" parTransId="{2FAB5012-C3A9-4ADC-B95A-C2F0D5F8BD8A}" sibTransId="{DC126009-F210-4088-B220-D98EB036133D}"/>
    <dgm:cxn modelId="{AEA519F7-A886-42EE-A442-EDB03EE74B9D}" srcId="{29B0718E-244C-4C94-BDAC-60217727FA1A}" destId="{91A10BDC-EF84-4408-B2C5-F1F5FC078751}" srcOrd="2" destOrd="0" parTransId="{B7234FBE-4CC9-4F68-87DD-852D07F66A4E}" sibTransId="{A177BF70-9077-4017-A36F-B3714990C5B4}"/>
    <dgm:cxn modelId="{59986F9F-31C6-43EC-8553-6D0D09E13D14}" type="presOf" srcId="{6175B1B8-D1EE-46E8-8F08-817AC249F687}" destId="{39B2EA9B-9408-480B-8B78-F42CE7DD9427}" srcOrd="0" destOrd="0" presId="urn:microsoft.com/office/officeart/2005/8/layout/hierarchy4"/>
    <dgm:cxn modelId="{A5A21FEF-2130-4AB4-8F8C-78E31B2535E5}" type="presOf" srcId="{91A10BDC-EF84-4408-B2C5-F1F5FC078751}" destId="{F22FA42A-9CEB-4C62-8AF5-426FD9C0E2FA}" srcOrd="0" destOrd="0" presId="urn:microsoft.com/office/officeart/2005/8/layout/hierarchy4"/>
    <dgm:cxn modelId="{9315EE55-24E8-4BE7-BE7E-36D031A67223}" srcId="{29B0718E-244C-4C94-BDAC-60217727FA1A}" destId="{C5C9BF86-9353-4D8B-9EB1-865C93FABA4D}" srcOrd="1" destOrd="0" parTransId="{D7F3B703-68C3-4094-B13E-649BCB314624}" sibTransId="{44455FE5-E9E5-4018-A8EB-436CF1B96F4A}"/>
    <dgm:cxn modelId="{8EAF463B-5E00-4663-8001-18564676530F}" type="presOf" srcId="{E9A0A555-64FF-43A5-9B3B-57035B38BA2B}" destId="{6894D25A-C13F-4BFE-880C-F1A65CF217F7}" srcOrd="0" destOrd="0" presId="urn:microsoft.com/office/officeart/2005/8/layout/hierarchy4"/>
    <dgm:cxn modelId="{B2E36DBA-7ED3-4D04-8473-29D14809E6C2}" srcId="{29B0718E-244C-4C94-BDAC-60217727FA1A}" destId="{E9A0A555-64FF-43A5-9B3B-57035B38BA2B}" srcOrd="3" destOrd="0" parTransId="{48F21716-8E10-487C-A40F-D4100091F1A9}" sibTransId="{DEC66E12-734A-4427-A3FD-1EDA4A93927D}"/>
    <dgm:cxn modelId="{C4F6620B-1636-47AE-BB8A-66F2BE7244BC}" type="presOf" srcId="{C5C9BF86-9353-4D8B-9EB1-865C93FABA4D}" destId="{CD89102F-0154-44A6-AED9-F1F6591B7E99}" srcOrd="0" destOrd="0" presId="urn:microsoft.com/office/officeart/2005/8/layout/hierarchy4"/>
    <dgm:cxn modelId="{99E970A7-9B3C-4641-8E59-E7D1CC63EDC9}" type="presOf" srcId="{D7993F61-BFD5-4775-B37B-885000A6B665}" destId="{B13B46A5-44EC-438D-A624-6908D8A98963}" srcOrd="0" destOrd="0" presId="urn:microsoft.com/office/officeart/2005/8/layout/hierarchy4"/>
    <dgm:cxn modelId="{C8B9A7DB-F033-4CD2-A095-3CA2DB43F318}" type="presParOf" srcId="{EEC4DE18-E663-44EA-93DE-E0DA143098DA}" destId="{4DF2BAEE-19A1-4A7A-94A3-E81B830B366E}" srcOrd="0" destOrd="0" presId="urn:microsoft.com/office/officeart/2005/8/layout/hierarchy4"/>
    <dgm:cxn modelId="{7EBEC03F-36F8-4F47-8494-DF148622A628}" type="presParOf" srcId="{4DF2BAEE-19A1-4A7A-94A3-E81B830B366E}" destId="{AD1393E4-5084-4FDA-96AB-636CA3BCD289}" srcOrd="0" destOrd="0" presId="urn:microsoft.com/office/officeart/2005/8/layout/hierarchy4"/>
    <dgm:cxn modelId="{B516FE5D-27EE-443A-BBD9-27E19BF499EE}" type="presParOf" srcId="{4DF2BAEE-19A1-4A7A-94A3-E81B830B366E}" destId="{8AB81F1C-FF7F-4698-B42F-8B43F7768F79}" srcOrd="1" destOrd="0" presId="urn:microsoft.com/office/officeart/2005/8/layout/hierarchy4"/>
    <dgm:cxn modelId="{35E3BFBD-ACD5-471F-A693-4C251D82B8A8}" type="presParOf" srcId="{4DF2BAEE-19A1-4A7A-94A3-E81B830B366E}" destId="{20107811-5D25-4598-A5DC-267DC1D9F9B0}" srcOrd="2" destOrd="0" presId="urn:microsoft.com/office/officeart/2005/8/layout/hierarchy4"/>
    <dgm:cxn modelId="{E7601B1A-0375-48E8-A308-69723FA6D81E}" type="presParOf" srcId="{20107811-5D25-4598-A5DC-267DC1D9F9B0}" destId="{9C71FC27-7658-4BDC-A6B5-84C12BFCD7FE}" srcOrd="0" destOrd="0" presId="urn:microsoft.com/office/officeart/2005/8/layout/hierarchy4"/>
    <dgm:cxn modelId="{B3D13B57-ECFD-4968-9E2C-1CAF5CCE0C88}" type="presParOf" srcId="{9C71FC27-7658-4BDC-A6B5-84C12BFCD7FE}" destId="{B13B46A5-44EC-438D-A624-6908D8A98963}" srcOrd="0" destOrd="0" presId="urn:microsoft.com/office/officeart/2005/8/layout/hierarchy4"/>
    <dgm:cxn modelId="{C4738AD4-1747-4F0C-81AE-E72DDD46CB7B}" type="presParOf" srcId="{9C71FC27-7658-4BDC-A6B5-84C12BFCD7FE}" destId="{A1A71651-B7E4-41ED-8F2F-5881CC9EDBDA}" srcOrd="1" destOrd="0" presId="urn:microsoft.com/office/officeart/2005/8/layout/hierarchy4"/>
    <dgm:cxn modelId="{3D669F11-9D08-45BD-B7BF-B38C60112ED7}" type="presParOf" srcId="{20107811-5D25-4598-A5DC-267DC1D9F9B0}" destId="{956C5D48-B3CF-4A18-8CA3-0305B8A7F075}" srcOrd="1" destOrd="0" presId="urn:microsoft.com/office/officeart/2005/8/layout/hierarchy4"/>
    <dgm:cxn modelId="{B41DC50E-FA08-4C97-AA62-4057B5903C1E}" type="presParOf" srcId="{20107811-5D25-4598-A5DC-267DC1D9F9B0}" destId="{07E7B01C-E210-4601-B0A7-0F1D5E738510}" srcOrd="2" destOrd="0" presId="urn:microsoft.com/office/officeart/2005/8/layout/hierarchy4"/>
    <dgm:cxn modelId="{A4703615-AFBD-49B4-B49D-9DD84C34E121}" type="presParOf" srcId="{07E7B01C-E210-4601-B0A7-0F1D5E738510}" destId="{CD89102F-0154-44A6-AED9-F1F6591B7E99}" srcOrd="0" destOrd="0" presId="urn:microsoft.com/office/officeart/2005/8/layout/hierarchy4"/>
    <dgm:cxn modelId="{46510AC3-66EB-4E5C-A888-6965DB902926}" type="presParOf" srcId="{07E7B01C-E210-4601-B0A7-0F1D5E738510}" destId="{B11D2629-5201-48DC-8C17-1C1EBC074C3A}" srcOrd="1" destOrd="0" presId="urn:microsoft.com/office/officeart/2005/8/layout/hierarchy4"/>
    <dgm:cxn modelId="{5BABA20D-8847-4BEB-9A1A-57D454C6BB4F}" type="presParOf" srcId="{20107811-5D25-4598-A5DC-267DC1D9F9B0}" destId="{EAC73B32-D683-4C39-8CEE-35E8E6FB46FF}" srcOrd="3" destOrd="0" presId="urn:microsoft.com/office/officeart/2005/8/layout/hierarchy4"/>
    <dgm:cxn modelId="{8484B1AE-7B89-4906-ABE6-6283DEE6CC37}" type="presParOf" srcId="{20107811-5D25-4598-A5DC-267DC1D9F9B0}" destId="{CD8826E3-75F1-4B21-B571-B6ED699FAF35}" srcOrd="4" destOrd="0" presId="urn:microsoft.com/office/officeart/2005/8/layout/hierarchy4"/>
    <dgm:cxn modelId="{FA8B89BE-2142-4A51-BACD-7F6AE5CB18ED}" type="presParOf" srcId="{CD8826E3-75F1-4B21-B571-B6ED699FAF35}" destId="{F22FA42A-9CEB-4C62-8AF5-426FD9C0E2FA}" srcOrd="0" destOrd="0" presId="urn:microsoft.com/office/officeart/2005/8/layout/hierarchy4"/>
    <dgm:cxn modelId="{6EC11DFC-775D-42EF-866F-186DCFF60493}" type="presParOf" srcId="{CD8826E3-75F1-4B21-B571-B6ED699FAF35}" destId="{0B97638B-519B-4C3A-BAD4-71C9A0C5C1A5}" srcOrd="1" destOrd="0" presId="urn:microsoft.com/office/officeart/2005/8/layout/hierarchy4"/>
    <dgm:cxn modelId="{460A08F8-72CC-42A5-ACFA-D8E2E9E891A3}" type="presParOf" srcId="{20107811-5D25-4598-A5DC-267DC1D9F9B0}" destId="{ACCB7A9B-B885-462D-A54B-25F1F05BB65D}" srcOrd="5" destOrd="0" presId="urn:microsoft.com/office/officeart/2005/8/layout/hierarchy4"/>
    <dgm:cxn modelId="{E5D90CCF-9A02-43EB-AA60-A8FA7A47E3F7}" type="presParOf" srcId="{20107811-5D25-4598-A5DC-267DC1D9F9B0}" destId="{25B02692-F624-4F3D-8E3C-6E8E19C8F66B}" srcOrd="6" destOrd="0" presId="urn:microsoft.com/office/officeart/2005/8/layout/hierarchy4"/>
    <dgm:cxn modelId="{D3D96FBF-58B1-4511-B19A-78B09F890FDA}" type="presParOf" srcId="{25B02692-F624-4F3D-8E3C-6E8E19C8F66B}" destId="{6894D25A-C13F-4BFE-880C-F1A65CF217F7}" srcOrd="0" destOrd="0" presId="urn:microsoft.com/office/officeart/2005/8/layout/hierarchy4"/>
    <dgm:cxn modelId="{601C0723-23D5-42CA-BB61-6897ADCC8B70}" type="presParOf" srcId="{25B02692-F624-4F3D-8E3C-6E8E19C8F66B}" destId="{08EA6319-C05E-47B8-A56E-7AFC751A8CE9}" srcOrd="1" destOrd="0" presId="urn:microsoft.com/office/officeart/2005/8/layout/hierarchy4"/>
    <dgm:cxn modelId="{36835FC8-A915-49D7-9CCA-387C78167EB0}" type="presParOf" srcId="{20107811-5D25-4598-A5DC-267DC1D9F9B0}" destId="{2105FC06-12D1-4D03-8BF5-5A77F9B82215}" srcOrd="7" destOrd="0" presId="urn:microsoft.com/office/officeart/2005/8/layout/hierarchy4"/>
    <dgm:cxn modelId="{9DCE65A4-DCB3-4EDD-B48E-B106DE7E4BBF}" type="presParOf" srcId="{20107811-5D25-4598-A5DC-267DC1D9F9B0}" destId="{80DFD326-A438-4B11-B8D7-C55996064BF7}" srcOrd="8" destOrd="0" presId="urn:microsoft.com/office/officeart/2005/8/layout/hierarchy4"/>
    <dgm:cxn modelId="{C3CEFA7A-D6E1-4DB4-9929-295FF5E7D01D}" type="presParOf" srcId="{80DFD326-A438-4B11-B8D7-C55996064BF7}" destId="{39B2EA9B-9408-480B-8B78-F42CE7DD9427}" srcOrd="0" destOrd="0" presId="urn:microsoft.com/office/officeart/2005/8/layout/hierarchy4"/>
    <dgm:cxn modelId="{54843F87-AE50-41C3-8F80-87A572DB70DA}" type="presParOf" srcId="{80DFD326-A438-4B11-B8D7-C55996064BF7}" destId="{11B6634E-DDD8-4686-81A5-50988290C7C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C3D990-9B3D-4481-BBEB-58375AAB63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DBB814-A4E4-4FAF-B11B-451E67AC5925}">
      <dgm:prSet/>
      <dgm:spPr/>
      <dgm:t>
        <a:bodyPr/>
        <a:lstStyle/>
        <a:p>
          <a:pPr algn="ctr" rtl="0"/>
          <a:r>
            <a:rPr lang="en-US" dirty="0" smtClean="0"/>
            <a:t>It is expected that </a:t>
          </a:r>
          <a:r>
            <a:rPr lang="en-US" dirty="0" smtClean="0"/>
            <a:t>AI </a:t>
          </a:r>
          <a:r>
            <a:rPr lang="en-US" dirty="0" smtClean="0"/>
            <a:t>in U.S. Education will grow by 47.5% from 2017-2021 according to the Artificial Intelligence Market in the US Education Sector report. </a:t>
          </a:r>
          <a:endParaRPr lang="en-US" dirty="0"/>
        </a:p>
      </dgm:t>
    </dgm:pt>
    <dgm:pt modelId="{5084251C-0F49-4217-9892-15B353DA408D}" type="parTrans" cxnId="{60C65CC7-D2EF-49E8-AE86-BF0C825E085F}">
      <dgm:prSet/>
      <dgm:spPr/>
      <dgm:t>
        <a:bodyPr/>
        <a:lstStyle/>
        <a:p>
          <a:endParaRPr lang="en-US"/>
        </a:p>
      </dgm:t>
    </dgm:pt>
    <dgm:pt modelId="{2EC8F514-20C5-4ADE-A547-F489002B055C}" type="sibTrans" cxnId="{60C65CC7-D2EF-49E8-AE86-BF0C825E085F}">
      <dgm:prSet/>
      <dgm:spPr/>
      <dgm:t>
        <a:bodyPr/>
        <a:lstStyle/>
        <a:p>
          <a:endParaRPr lang="en-US"/>
        </a:p>
      </dgm:t>
    </dgm:pt>
    <dgm:pt modelId="{77F8F1A5-11A3-477D-8D01-931E14891972}" type="pres">
      <dgm:prSet presAssocID="{77C3D990-9B3D-4481-BBEB-58375AAB6307}" presName="linear" presStyleCnt="0">
        <dgm:presLayoutVars>
          <dgm:animLvl val="lvl"/>
          <dgm:resizeHandles val="exact"/>
        </dgm:presLayoutVars>
      </dgm:prSet>
      <dgm:spPr/>
      <dgm:t>
        <a:bodyPr/>
        <a:lstStyle/>
        <a:p>
          <a:endParaRPr lang="en-US"/>
        </a:p>
      </dgm:t>
    </dgm:pt>
    <dgm:pt modelId="{BCC5E2C3-C267-4A60-A94F-53306248EF65}" type="pres">
      <dgm:prSet presAssocID="{7EDBB814-A4E4-4FAF-B11B-451E67AC5925}" presName="parentText" presStyleLbl="node1" presStyleIdx="0" presStyleCnt="1">
        <dgm:presLayoutVars>
          <dgm:chMax val="0"/>
          <dgm:bulletEnabled val="1"/>
        </dgm:presLayoutVars>
      </dgm:prSet>
      <dgm:spPr/>
      <dgm:t>
        <a:bodyPr/>
        <a:lstStyle/>
        <a:p>
          <a:endParaRPr lang="en-US"/>
        </a:p>
      </dgm:t>
    </dgm:pt>
  </dgm:ptLst>
  <dgm:cxnLst>
    <dgm:cxn modelId="{60C65CC7-D2EF-49E8-AE86-BF0C825E085F}" srcId="{77C3D990-9B3D-4481-BBEB-58375AAB6307}" destId="{7EDBB814-A4E4-4FAF-B11B-451E67AC5925}" srcOrd="0" destOrd="0" parTransId="{5084251C-0F49-4217-9892-15B353DA408D}" sibTransId="{2EC8F514-20C5-4ADE-A547-F489002B055C}"/>
    <dgm:cxn modelId="{17438A47-271F-4C06-B461-B8BE26E7B798}" type="presOf" srcId="{7EDBB814-A4E4-4FAF-B11B-451E67AC5925}" destId="{BCC5E2C3-C267-4A60-A94F-53306248EF65}" srcOrd="0" destOrd="0" presId="urn:microsoft.com/office/officeart/2005/8/layout/vList2"/>
    <dgm:cxn modelId="{6FAEC3CE-1615-40C4-8BB3-F6B8E21CAF36}" type="presOf" srcId="{77C3D990-9B3D-4481-BBEB-58375AAB6307}" destId="{77F8F1A5-11A3-477D-8D01-931E14891972}" srcOrd="0" destOrd="0" presId="urn:microsoft.com/office/officeart/2005/8/layout/vList2"/>
    <dgm:cxn modelId="{A589BEEB-7634-4573-A3E7-2D0DAC260D99}" type="presParOf" srcId="{77F8F1A5-11A3-477D-8D01-931E14891972}" destId="{BCC5E2C3-C267-4A60-A94F-53306248EF6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2E2E28-C251-442A-A4FD-981C68E3E6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3F5008-BEA3-4873-B180-B5332C40A0A8}">
      <dgm:prSet/>
      <dgm:spPr/>
      <dgm:t>
        <a:bodyPr/>
        <a:lstStyle/>
        <a:p>
          <a:pPr rtl="0"/>
          <a:r>
            <a:rPr lang="en-US" b="1" smtClean="0"/>
            <a:t>ML and AI in Education</a:t>
          </a:r>
          <a:endParaRPr lang="en-US"/>
        </a:p>
      </dgm:t>
    </dgm:pt>
    <dgm:pt modelId="{88FF6563-F54B-4D21-B603-060F766A706A}" type="parTrans" cxnId="{5D38D3D9-2E27-4D80-B616-798B249A1B75}">
      <dgm:prSet/>
      <dgm:spPr/>
      <dgm:t>
        <a:bodyPr/>
        <a:lstStyle/>
        <a:p>
          <a:endParaRPr lang="en-US"/>
        </a:p>
      </dgm:t>
    </dgm:pt>
    <dgm:pt modelId="{C9387A77-BD29-4C5E-894D-DF23887106F8}" type="sibTrans" cxnId="{5D38D3D9-2E27-4D80-B616-798B249A1B75}">
      <dgm:prSet/>
      <dgm:spPr/>
      <dgm:t>
        <a:bodyPr/>
        <a:lstStyle/>
        <a:p>
          <a:endParaRPr lang="en-US"/>
        </a:p>
      </dgm:t>
    </dgm:pt>
    <dgm:pt modelId="{160F5A14-04EE-41BF-B441-F7438DB595BA}" type="pres">
      <dgm:prSet presAssocID="{6E2E2E28-C251-442A-A4FD-981C68E3E647}" presName="linear" presStyleCnt="0">
        <dgm:presLayoutVars>
          <dgm:animLvl val="lvl"/>
          <dgm:resizeHandles val="exact"/>
        </dgm:presLayoutVars>
      </dgm:prSet>
      <dgm:spPr/>
    </dgm:pt>
    <dgm:pt modelId="{5FC92959-70DB-49CE-9DD4-9A7BBC2D0DE9}" type="pres">
      <dgm:prSet presAssocID="{573F5008-BEA3-4873-B180-B5332C40A0A8}" presName="parentText" presStyleLbl="node1" presStyleIdx="0" presStyleCnt="1" custLinFactNeighborY="-6720">
        <dgm:presLayoutVars>
          <dgm:chMax val="0"/>
          <dgm:bulletEnabled val="1"/>
        </dgm:presLayoutVars>
      </dgm:prSet>
      <dgm:spPr/>
    </dgm:pt>
  </dgm:ptLst>
  <dgm:cxnLst>
    <dgm:cxn modelId="{F7C2BE39-E7AF-4449-AEA3-4EFDDA898CBA}" type="presOf" srcId="{573F5008-BEA3-4873-B180-B5332C40A0A8}" destId="{5FC92959-70DB-49CE-9DD4-9A7BBC2D0DE9}" srcOrd="0" destOrd="0" presId="urn:microsoft.com/office/officeart/2005/8/layout/vList2"/>
    <dgm:cxn modelId="{5D38D3D9-2E27-4D80-B616-798B249A1B75}" srcId="{6E2E2E28-C251-442A-A4FD-981C68E3E647}" destId="{573F5008-BEA3-4873-B180-B5332C40A0A8}" srcOrd="0" destOrd="0" parTransId="{88FF6563-F54B-4D21-B603-060F766A706A}" sibTransId="{C9387A77-BD29-4C5E-894D-DF23887106F8}"/>
    <dgm:cxn modelId="{0E9A56EC-ECC8-4F77-AAD8-4037D7A849CE}" type="presOf" srcId="{6E2E2E28-C251-442A-A4FD-981C68E3E647}" destId="{160F5A14-04EE-41BF-B441-F7438DB595BA}" srcOrd="0" destOrd="0" presId="urn:microsoft.com/office/officeart/2005/8/layout/vList2"/>
    <dgm:cxn modelId="{3C2511A2-067E-4C28-9055-B34B27ECE7BF}" type="presParOf" srcId="{160F5A14-04EE-41BF-B441-F7438DB595BA}" destId="{5FC92959-70DB-49CE-9DD4-9A7BBC2D0DE9}"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E68333-B7CF-4CF5-ADCA-EEA095B22E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FFC9D3-834B-442D-9D81-5CD891CE64D7}">
      <dgm:prSet/>
      <dgm:spPr/>
      <dgm:t>
        <a:bodyPr/>
        <a:lstStyle/>
        <a:p>
          <a:pPr algn="ctr" rtl="0"/>
          <a:r>
            <a:rPr lang="en-US" b="1" dirty="0" smtClean="0"/>
            <a:t>APPLICATIONS OF AI TO EDUCATION</a:t>
          </a:r>
          <a:endParaRPr lang="en-US" dirty="0"/>
        </a:p>
      </dgm:t>
    </dgm:pt>
    <dgm:pt modelId="{E23AC57D-D871-4F01-A2D6-1B3923314245}" type="parTrans" cxnId="{E49578F4-56EC-4D2D-A64D-F1E11C84A92E}">
      <dgm:prSet/>
      <dgm:spPr/>
      <dgm:t>
        <a:bodyPr/>
        <a:lstStyle/>
        <a:p>
          <a:endParaRPr lang="en-US"/>
        </a:p>
      </dgm:t>
    </dgm:pt>
    <dgm:pt modelId="{4320E94C-5F0B-4A59-9AEA-81F5B8E16D6B}" type="sibTrans" cxnId="{E49578F4-56EC-4D2D-A64D-F1E11C84A92E}">
      <dgm:prSet/>
      <dgm:spPr/>
      <dgm:t>
        <a:bodyPr/>
        <a:lstStyle/>
        <a:p>
          <a:endParaRPr lang="en-US"/>
        </a:p>
      </dgm:t>
    </dgm:pt>
    <dgm:pt modelId="{B0BD7468-D4BE-48CC-B279-5EE6392B2F4A}">
      <dgm:prSet/>
      <dgm:spPr/>
      <dgm:t>
        <a:bodyPr/>
        <a:lstStyle/>
        <a:p>
          <a:pPr rtl="0">
            <a:lnSpc>
              <a:spcPct val="150000"/>
            </a:lnSpc>
          </a:pPr>
          <a:r>
            <a:rPr lang="en-US" dirty="0" smtClean="0"/>
            <a:t>1. Personalized Learning: It is expected that by 2024 upwards of 47% of learning management tools will be enabled by AI capabilities. AI-enabled </a:t>
          </a:r>
          <a:r>
            <a:rPr lang="en-US" dirty="0" smtClean="0"/>
            <a:t>e-Learning </a:t>
          </a:r>
          <a:r>
            <a:rPr lang="en-US" dirty="0" smtClean="0"/>
            <a:t>tools will reach over $6 Billion in market size by 2024. </a:t>
          </a:r>
          <a:endParaRPr lang="en-US" dirty="0"/>
        </a:p>
      </dgm:t>
    </dgm:pt>
    <dgm:pt modelId="{E7644853-2656-4F6B-97CE-F5B78344B9C2}" type="parTrans" cxnId="{65CB7E9C-3F74-4E4D-BA43-D04DCCE63873}">
      <dgm:prSet/>
      <dgm:spPr/>
      <dgm:t>
        <a:bodyPr/>
        <a:lstStyle/>
        <a:p>
          <a:endParaRPr lang="en-US"/>
        </a:p>
      </dgm:t>
    </dgm:pt>
    <dgm:pt modelId="{09A797AE-1B81-444F-B834-3824031F6703}" type="sibTrans" cxnId="{65CB7E9C-3F74-4E4D-BA43-D04DCCE63873}">
      <dgm:prSet/>
      <dgm:spPr/>
      <dgm:t>
        <a:bodyPr/>
        <a:lstStyle/>
        <a:p>
          <a:endParaRPr lang="en-US"/>
        </a:p>
      </dgm:t>
    </dgm:pt>
    <dgm:pt modelId="{D69549D5-1158-4515-995B-337D66313224}" type="pres">
      <dgm:prSet presAssocID="{8EE68333-B7CF-4CF5-ADCA-EEA095B22EEC}" presName="linear" presStyleCnt="0">
        <dgm:presLayoutVars>
          <dgm:animLvl val="lvl"/>
          <dgm:resizeHandles val="exact"/>
        </dgm:presLayoutVars>
      </dgm:prSet>
      <dgm:spPr/>
      <dgm:t>
        <a:bodyPr/>
        <a:lstStyle/>
        <a:p>
          <a:endParaRPr lang="en-US"/>
        </a:p>
      </dgm:t>
    </dgm:pt>
    <dgm:pt modelId="{6DDC2189-140A-499C-A8EF-27D71874EC91}" type="pres">
      <dgm:prSet presAssocID="{82FFC9D3-834B-442D-9D81-5CD891CE64D7}" presName="parentText" presStyleLbl="node1" presStyleIdx="0" presStyleCnt="2" custScaleY="14755">
        <dgm:presLayoutVars>
          <dgm:chMax val="0"/>
          <dgm:bulletEnabled val="1"/>
        </dgm:presLayoutVars>
      </dgm:prSet>
      <dgm:spPr/>
      <dgm:t>
        <a:bodyPr/>
        <a:lstStyle/>
        <a:p>
          <a:endParaRPr lang="en-US"/>
        </a:p>
      </dgm:t>
    </dgm:pt>
    <dgm:pt modelId="{EF5CC6E0-6A1C-4C07-AF19-E42CB5B4858E}" type="pres">
      <dgm:prSet presAssocID="{4320E94C-5F0B-4A59-9AEA-81F5B8E16D6B}" presName="spacer" presStyleCnt="0"/>
      <dgm:spPr/>
    </dgm:pt>
    <dgm:pt modelId="{B29932C8-AC71-42D8-8C8B-7A188BC59355}" type="pres">
      <dgm:prSet presAssocID="{B0BD7468-D4BE-48CC-B279-5EE6392B2F4A}" presName="parentText" presStyleLbl="node1" presStyleIdx="1" presStyleCnt="2">
        <dgm:presLayoutVars>
          <dgm:chMax val="0"/>
          <dgm:bulletEnabled val="1"/>
        </dgm:presLayoutVars>
      </dgm:prSet>
      <dgm:spPr/>
      <dgm:t>
        <a:bodyPr/>
        <a:lstStyle/>
        <a:p>
          <a:endParaRPr lang="en-US"/>
        </a:p>
      </dgm:t>
    </dgm:pt>
  </dgm:ptLst>
  <dgm:cxnLst>
    <dgm:cxn modelId="{4236CF7D-F022-458B-88DB-D077FB02251B}" type="presOf" srcId="{B0BD7468-D4BE-48CC-B279-5EE6392B2F4A}" destId="{B29932C8-AC71-42D8-8C8B-7A188BC59355}" srcOrd="0" destOrd="0" presId="urn:microsoft.com/office/officeart/2005/8/layout/vList2"/>
    <dgm:cxn modelId="{45D5218A-C3DF-43BA-9F59-2CDD4B87DFA0}" type="presOf" srcId="{82FFC9D3-834B-442D-9D81-5CD891CE64D7}" destId="{6DDC2189-140A-499C-A8EF-27D71874EC91}" srcOrd="0" destOrd="0" presId="urn:microsoft.com/office/officeart/2005/8/layout/vList2"/>
    <dgm:cxn modelId="{0D6D6F23-5ADC-4EBB-A8C3-54D2A74C7E24}" type="presOf" srcId="{8EE68333-B7CF-4CF5-ADCA-EEA095B22EEC}" destId="{D69549D5-1158-4515-995B-337D66313224}" srcOrd="0" destOrd="0" presId="urn:microsoft.com/office/officeart/2005/8/layout/vList2"/>
    <dgm:cxn modelId="{E49578F4-56EC-4D2D-A64D-F1E11C84A92E}" srcId="{8EE68333-B7CF-4CF5-ADCA-EEA095B22EEC}" destId="{82FFC9D3-834B-442D-9D81-5CD891CE64D7}" srcOrd="0" destOrd="0" parTransId="{E23AC57D-D871-4F01-A2D6-1B3923314245}" sibTransId="{4320E94C-5F0B-4A59-9AEA-81F5B8E16D6B}"/>
    <dgm:cxn modelId="{65CB7E9C-3F74-4E4D-BA43-D04DCCE63873}" srcId="{8EE68333-B7CF-4CF5-ADCA-EEA095B22EEC}" destId="{B0BD7468-D4BE-48CC-B279-5EE6392B2F4A}" srcOrd="1" destOrd="0" parTransId="{E7644853-2656-4F6B-97CE-F5B78344B9C2}" sibTransId="{09A797AE-1B81-444F-B834-3824031F6703}"/>
    <dgm:cxn modelId="{D261E297-9EA5-4112-B18D-106A2F14A944}" type="presParOf" srcId="{D69549D5-1158-4515-995B-337D66313224}" destId="{6DDC2189-140A-499C-A8EF-27D71874EC91}" srcOrd="0" destOrd="0" presId="urn:microsoft.com/office/officeart/2005/8/layout/vList2"/>
    <dgm:cxn modelId="{5B84394E-3B7B-48C2-9CE7-0C41FE4CE6B5}" type="presParOf" srcId="{D69549D5-1158-4515-995B-337D66313224}" destId="{EF5CC6E0-6A1C-4C07-AF19-E42CB5B4858E}" srcOrd="1" destOrd="0" presId="urn:microsoft.com/office/officeart/2005/8/layout/vList2"/>
    <dgm:cxn modelId="{1F7D1DE8-2399-4908-85A6-BD2096BA830D}" type="presParOf" srcId="{D69549D5-1158-4515-995B-337D66313224}" destId="{B29932C8-AC71-42D8-8C8B-7A188BC5935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1C6A31E-4193-4F8C-AD7D-5FCE00D60924}"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FCAA2DCE-2279-4A48-A82E-29362E5F52B1}">
      <dgm:prSet/>
      <dgm:spPr/>
      <dgm:t>
        <a:bodyPr/>
        <a:lstStyle/>
        <a:p>
          <a:pPr rtl="0"/>
          <a:r>
            <a:rPr lang="en-US" b="1" dirty="0" err="1" smtClean="0"/>
            <a:t>Kidaptive</a:t>
          </a:r>
          <a:r>
            <a:rPr lang="en-US" b="1" dirty="0" smtClean="0"/>
            <a:t>: </a:t>
          </a:r>
          <a:r>
            <a:rPr lang="en-US" dirty="0" smtClean="0"/>
            <a:t>This is a cloud-computing platform that provides adaptive learning programs, and predicts academic performance, by applying underlying patterns and relationships. </a:t>
          </a:r>
          <a:endParaRPr lang="en-US" dirty="0"/>
        </a:p>
      </dgm:t>
    </dgm:pt>
    <dgm:pt modelId="{DB858A99-03D1-4E6E-9003-6CA5B86B9F5B}" type="parTrans" cxnId="{E24A7AC3-F5CA-4145-9611-609935E26D43}">
      <dgm:prSet/>
      <dgm:spPr/>
      <dgm:t>
        <a:bodyPr/>
        <a:lstStyle/>
        <a:p>
          <a:endParaRPr lang="en-US"/>
        </a:p>
      </dgm:t>
    </dgm:pt>
    <dgm:pt modelId="{F5E0A9D2-4976-42B8-943F-7376433C2ADF}" type="sibTrans" cxnId="{E24A7AC3-F5CA-4145-9611-609935E26D43}">
      <dgm:prSet/>
      <dgm:spPr/>
      <dgm:t>
        <a:bodyPr/>
        <a:lstStyle/>
        <a:p>
          <a:endParaRPr lang="en-US"/>
        </a:p>
      </dgm:t>
    </dgm:pt>
    <dgm:pt modelId="{C7B81A69-81DB-4F81-A4BE-BFC10BD09CC0}" type="pres">
      <dgm:prSet presAssocID="{D1C6A31E-4193-4F8C-AD7D-5FCE00D60924}" presName="compositeShape" presStyleCnt="0">
        <dgm:presLayoutVars>
          <dgm:chMax val="7"/>
          <dgm:dir/>
          <dgm:resizeHandles val="exact"/>
        </dgm:presLayoutVars>
      </dgm:prSet>
      <dgm:spPr/>
      <dgm:t>
        <a:bodyPr/>
        <a:lstStyle/>
        <a:p>
          <a:endParaRPr lang="en-US"/>
        </a:p>
      </dgm:t>
    </dgm:pt>
    <dgm:pt modelId="{141DE51B-14B9-4A9E-A475-AFEF78427EFC}" type="pres">
      <dgm:prSet presAssocID="{FCAA2DCE-2279-4A48-A82E-29362E5F52B1}" presName="circ1TxSh" presStyleLbl="vennNode1" presStyleIdx="0" presStyleCnt="1" custScaleY="108292"/>
      <dgm:spPr/>
      <dgm:t>
        <a:bodyPr/>
        <a:lstStyle/>
        <a:p>
          <a:endParaRPr lang="en-US"/>
        </a:p>
      </dgm:t>
    </dgm:pt>
  </dgm:ptLst>
  <dgm:cxnLst>
    <dgm:cxn modelId="{E24A7AC3-F5CA-4145-9611-609935E26D43}" srcId="{D1C6A31E-4193-4F8C-AD7D-5FCE00D60924}" destId="{FCAA2DCE-2279-4A48-A82E-29362E5F52B1}" srcOrd="0" destOrd="0" parTransId="{DB858A99-03D1-4E6E-9003-6CA5B86B9F5B}" sibTransId="{F5E0A9D2-4976-42B8-943F-7376433C2ADF}"/>
    <dgm:cxn modelId="{C7EA1464-159C-4F8F-801A-1431C6901211}" type="presOf" srcId="{FCAA2DCE-2279-4A48-A82E-29362E5F52B1}" destId="{141DE51B-14B9-4A9E-A475-AFEF78427EFC}" srcOrd="0" destOrd="0" presId="urn:microsoft.com/office/officeart/2005/8/layout/venn1"/>
    <dgm:cxn modelId="{BA947B4C-B22B-46E7-A425-0799440189AF}" type="presOf" srcId="{D1C6A31E-4193-4F8C-AD7D-5FCE00D60924}" destId="{C7B81A69-81DB-4F81-A4BE-BFC10BD09CC0}" srcOrd="0" destOrd="0" presId="urn:microsoft.com/office/officeart/2005/8/layout/venn1"/>
    <dgm:cxn modelId="{AAB87085-F1B9-4826-A8AB-F62919377F21}" type="presParOf" srcId="{C7B81A69-81DB-4F81-A4BE-BFC10BD09CC0}" destId="{141DE51B-14B9-4A9E-A475-AFEF78427EFC}"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4589A30-5406-411A-A4E2-6690671B4359}"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D3699085-C946-4893-8186-24131428801F}">
      <dgm:prSet/>
      <dgm:spPr/>
      <dgm:t>
        <a:bodyPr/>
        <a:lstStyle/>
        <a:p>
          <a:pPr rtl="0"/>
          <a:r>
            <a:rPr lang="en-US" dirty="0" err="1" smtClean="0"/>
            <a:t>Knewton</a:t>
          </a:r>
          <a:r>
            <a:rPr lang="en-US" dirty="0" smtClean="0"/>
            <a:t>, a platform with adaptive learning capabilities for higher education. The software leverages AI and ML to find gaps in a student's knowledge and remediate them with adaptive assignments while students complete their courses. </a:t>
          </a:r>
          <a:endParaRPr lang="en-US" dirty="0"/>
        </a:p>
      </dgm:t>
    </dgm:pt>
    <dgm:pt modelId="{138A9BE0-BE2F-4012-9F1B-329D74A87248}" type="parTrans" cxnId="{D096694F-7745-4E92-9382-EE133A4BE8FA}">
      <dgm:prSet/>
      <dgm:spPr/>
      <dgm:t>
        <a:bodyPr/>
        <a:lstStyle/>
        <a:p>
          <a:endParaRPr lang="en-US"/>
        </a:p>
      </dgm:t>
    </dgm:pt>
    <dgm:pt modelId="{56BDB2C3-9821-4D82-B1F5-54CFF5E54BB5}" type="sibTrans" cxnId="{D096694F-7745-4E92-9382-EE133A4BE8FA}">
      <dgm:prSet/>
      <dgm:spPr/>
      <dgm:t>
        <a:bodyPr/>
        <a:lstStyle/>
        <a:p>
          <a:endParaRPr lang="en-US"/>
        </a:p>
      </dgm:t>
    </dgm:pt>
    <dgm:pt modelId="{C41651ED-7B08-4A50-B789-F16DFF31A98D}" type="pres">
      <dgm:prSet presAssocID="{84589A30-5406-411A-A4E2-6690671B4359}" presName="compositeShape" presStyleCnt="0">
        <dgm:presLayoutVars>
          <dgm:chMax val="7"/>
          <dgm:dir/>
          <dgm:resizeHandles val="exact"/>
        </dgm:presLayoutVars>
      </dgm:prSet>
      <dgm:spPr/>
      <dgm:t>
        <a:bodyPr/>
        <a:lstStyle/>
        <a:p>
          <a:endParaRPr lang="en-US"/>
        </a:p>
      </dgm:t>
    </dgm:pt>
    <dgm:pt modelId="{6159816B-4B5B-4A4D-9240-CB707D5640A2}" type="pres">
      <dgm:prSet presAssocID="{D3699085-C946-4893-8186-24131428801F}" presName="circ1TxSh" presStyleLbl="vennNode1" presStyleIdx="0" presStyleCnt="1"/>
      <dgm:spPr/>
      <dgm:t>
        <a:bodyPr/>
        <a:lstStyle/>
        <a:p>
          <a:endParaRPr lang="en-US"/>
        </a:p>
      </dgm:t>
    </dgm:pt>
  </dgm:ptLst>
  <dgm:cxnLst>
    <dgm:cxn modelId="{B8D69EC9-47A7-4D91-AE90-C44E6E556412}" type="presOf" srcId="{D3699085-C946-4893-8186-24131428801F}" destId="{6159816B-4B5B-4A4D-9240-CB707D5640A2}" srcOrd="0" destOrd="0" presId="urn:microsoft.com/office/officeart/2005/8/layout/venn1"/>
    <dgm:cxn modelId="{AEEFFE87-7DF7-4A3E-B311-5B9F23C0DF1F}" type="presOf" srcId="{84589A30-5406-411A-A4E2-6690671B4359}" destId="{C41651ED-7B08-4A50-B789-F16DFF31A98D}" srcOrd="0" destOrd="0" presId="urn:microsoft.com/office/officeart/2005/8/layout/venn1"/>
    <dgm:cxn modelId="{D096694F-7745-4E92-9382-EE133A4BE8FA}" srcId="{84589A30-5406-411A-A4E2-6690671B4359}" destId="{D3699085-C946-4893-8186-24131428801F}" srcOrd="0" destOrd="0" parTransId="{138A9BE0-BE2F-4012-9F1B-329D74A87248}" sibTransId="{56BDB2C3-9821-4D82-B1F5-54CFF5E54BB5}"/>
    <dgm:cxn modelId="{7EDB9B58-9192-44D5-8F86-BE2AD00E83C4}" type="presParOf" srcId="{C41651ED-7B08-4A50-B789-F16DFF31A98D}" destId="{6159816B-4B5B-4A4D-9240-CB707D5640A2}"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6DDEF40-13BC-4DC0-930B-EF9B57BE25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1DDFF21-8C3F-4C55-96BA-A79876B43A74}">
      <dgm:prSet/>
      <dgm:spPr/>
      <dgm:t>
        <a:bodyPr/>
        <a:lstStyle/>
        <a:p>
          <a:pPr rtl="0"/>
          <a:r>
            <a:rPr lang="en-US" dirty="0" smtClean="0"/>
            <a:t>2. Adoption of voice assistant: Voice assistants such as Amazon Alexa, Google Home, Apple Siri, and Microsoft Cortana are giving students a chance to interact with educational material without the interaction of the teacher. </a:t>
          </a:r>
          <a:endParaRPr lang="en-US" dirty="0"/>
        </a:p>
      </dgm:t>
    </dgm:pt>
    <dgm:pt modelId="{D0040E9E-B7F8-4488-B662-848D5B334473}" type="parTrans" cxnId="{CA1B7501-B528-4564-9EC9-C3C7680BA087}">
      <dgm:prSet/>
      <dgm:spPr/>
      <dgm:t>
        <a:bodyPr/>
        <a:lstStyle/>
        <a:p>
          <a:endParaRPr lang="en-US"/>
        </a:p>
      </dgm:t>
    </dgm:pt>
    <dgm:pt modelId="{C01270C8-B531-4C81-8778-A710E450F860}" type="sibTrans" cxnId="{CA1B7501-B528-4564-9EC9-C3C7680BA087}">
      <dgm:prSet/>
      <dgm:spPr/>
      <dgm:t>
        <a:bodyPr/>
        <a:lstStyle/>
        <a:p>
          <a:endParaRPr lang="en-US"/>
        </a:p>
      </dgm:t>
    </dgm:pt>
    <dgm:pt modelId="{31A9C4E0-CC42-4619-B254-41C5E162E33E}">
      <dgm:prSet/>
      <dgm:spPr/>
      <dgm:t>
        <a:bodyPr/>
        <a:lstStyle/>
        <a:p>
          <a:pPr rtl="0"/>
          <a:r>
            <a:rPr lang="en-US" smtClean="0"/>
            <a:t>3. Universal access for all students</a:t>
          </a:r>
          <a:endParaRPr lang="en-US"/>
        </a:p>
      </dgm:t>
    </dgm:pt>
    <dgm:pt modelId="{B08DB074-732E-4BA8-81A2-9255ABA80734}" type="sibTrans" cxnId="{11A67AB9-B275-4CC7-A011-3E373FA033AB}">
      <dgm:prSet/>
      <dgm:spPr/>
      <dgm:t>
        <a:bodyPr/>
        <a:lstStyle/>
        <a:p>
          <a:endParaRPr lang="en-US"/>
        </a:p>
      </dgm:t>
    </dgm:pt>
    <dgm:pt modelId="{00199E13-474A-4201-88C6-BFF618A9E8BD}" type="parTrans" cxnId="{11A67AB9-B275-4CC7-A011-3E373FA033AB}">
      <dgm:prSet/>
      <dgm:spPr/>
      <dgm:t>
        <a:bodyPr/>
        <a:lstStyle/>
        <a:p>
          <a:endParaRPr lang="en-US"/>
        </a:p>
      </dgm:t>
    </dgm:pt>
    <dgm:pt modelId="{21DB51BD-109C-4E4C-9822-D38AEC991F8B}" type="pres">
      <dgm:prSet presAssocID="{76DDEF40-13BC-4DC0-930B-EF9B57BE2555}" presName="linear" presStyleCnt="0">
        <dgm:presLayoutVars>
          <dgm:animLvl val="lvl"/>
          <dgm:resizeHandles val="exact"/>
        </dgm:presLayoutVars>
      </dgm:prSet>
      <dgm:spPr/>
      <dgm:t>
        <a:bodyPr/>
        <a:lstStyle/>
        <a:p>
          <a:endParaRPr lang="en-US"/>
        </a:p>
      </dgm:t>
    </dgm:pt>
    <dgm:pt modelId="{2CC9E566-23F0-4F56-B5E5-433E6FB11787}" type="pres">
      <dgm:prSet presAssocID="{81DDFF21-8C3F-4C55-96BA-A79876B43A74}" presName="parentText" presStyleLbl="node1" presStyleIdx="0" presStyleCnt="2">
        <dgm:presLayoutVars>
          <dgm:chMax val="0"/>
          <dgm:bulletEnabled val="1"/>
        </dgm:presLayoutVars>
      </dgm:prSet>
      <dgm:spPr/>
      <dgm:t>
        <a:bodyPr/>
        <a:lstStyle/>
        <a:p>
          <a:endParaRPr lang="en-US"/>
        </a:p>
      </dgm:t>
    </dgm:pt>
    <dgm:pt modelId="{743FE9BC-FFB0-4ECD-8399-E35C8381E1BC}" type="pres">
      <dgm:prSet presAssocID="{C01270C8-B531-4C81-8778-A710E450F860}" presName="spacer" presStyleCnt="0"/>
      <dgm:spPr/>
    </dgm:pt>
    <dgm:pt modelId="{5A941034-FC18-4469-8361-722AA4AB238D}" type="pres">
      <dgm:prSet presAssocID="{31A9C4E0-CC42-4619-B254-41C5E162E33E}" presName="parentText" presStyleLbl="node1" presStyleIdx="1" presStyleCnt="2">
        <dgm:presLayoutVars>
          <dgm:chMax val="0"/>
          <dgm:bulletEnabled val="1"/>
        </dgm:presLayoutVars>
      </dgm:prSet>
      <dgm:spPr/>
      <dgm:t>
        <a:bodyPr/>
        <a:lstStyle/>
        <a:p>
          <a:endParaRPr lang="en-US"/>
        </a:p>
      </dgm:t>
    </dgm:pt>
  </dgm:ptLst>
  <dgm:cxnLst>
    <dgm:cxn modelId="{11A67AB9-B275-4CC7-A011-3E373FA033AB}" srcId="{76DDEF40-13BC-4DC0-930B-EF9B57BE2555}" destId="{31A9C4E0-CC42-4619-B254-41C5E162E33E}" srcOrd="1" destOrd="0" parTransId="{00199E13-474A-4201-88C6-BFF618A9E8BD}" sibTransId="{B08DB074-732E-4BA8-81A2-9255ABA80734}"/>
    <dgm:cxn modelId="{4C1A8AF5-66AF-4027-8703-B8F4FCD656AF}" type="presOf" srcId="{81DDFF21-8C3F-4C55-96BA-A79876B43A74}" destId="{2CC9E566-23F0-4F56-B5E5-433E6FB11787}" srcOrd="0" destOrd="0" presId="urn:microsoft.com/office/officeart/2005/8/layout/vList2"/>
    <dgm:cxn modelId="{80F331B4-1130-444D-8AC3-47DC29226A69}" type="presOf" srcId="{76DDEF40-13BC-4DC0-930B-EF9B57BE2555}" destId="{21DB51BD-109C-4E4C-9822-D38AEC991F8B}" srcOrd="0" destOrd="0" presId="urn:microsoft.com/office/officeart/2005/8/layout/vList2"/>
    <dgm:cxn modelId="{0B569CBF-F0C5-4AA3-91B0-94E237208801}" type="presOf" srcId="{31A9C4E0-CC42-4619-B254-41C5E162E33E}" destId="{5A941034-FC18-4469-8361-722AA4AB238D}" srcOrd="0" destOrd="0" presId="urn:microsoft.com/office/officeart/2005/8/layout/vList2"/>
    <dgm:cxn modelId="{CA1B7501-B528-4564-9EC9-C3C7680BA087}" srcId="{76DDEF40-13BC-4DC0-930B-EF9B57BE2555}" destId="{81DDFF21-8C3F-4C55-96BA-A79876B43A74}" srcOrd="0" destOrd="0" parTransId="{D0040E9E-B7F8-4488-B662-848D5B334473}" sibTransId="{C01270C8-B531-4C81-8778-A710E450F860}"/>
    <dgm:cxn modelId="{27911AA2-47EF-4F64-8D0C-B99F0FE5D764}" type="presParOf" srcId="{21DB51BD-109C-4E4C-9822-D38AEC991F8B}" destId="{2CC9E566-23F0-4F56-B5E5-433E6FB11787}" srcOrd="0" destOrd="0" presId="urn:microsoft.com/office/officeart/2005/8/layout/vList2"/>
    <dgm:cxn modelId="{351F540A-D618-4617-9DF0-C3B82D4A27E8}" type="presParOf" srcId="{21DB51BD-109C-4E4C-9822-D38AEC991F8B}" destId="{743FE9BC-FFB0-4ECD-8399-E35C8381E1BC}" srcOrd="1" destOrd="0" presId="urn:microsoft.com/office/officeart/2005/8/layout/vList2"/>
    <dgm:cxn modelId="{F4EB5128-421B-486D-AC1B-BFE862909401}" type="presParOf" srcId="{21DB51BD-109C-4E4C-9822-D38AEC991F8B}" destId="{5A941034-FC18-4469-8361-722AA4AB238D}"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9FDF56-53C0-4021-B611-C6907B75AC9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2DAA18-E452-4549-B660-D3052A2F35B4}">
      <dgm:prSet/>
      <dgm:spPr/>
      <dgm:t>
        <a:bodyPr/>
        <a:lstStyle/>
        <a:p>
          <a:pPr rtl="0"/>
          <a:r>
            <a:rPr lang="en-US" dirty="0" smtClean="0"/>
            <a:t>4. Assisting educators with organizational tasks. Example of such an education AI solution is the Century Tech platform. </a:t>
          </a:r>
          <a:endParaRPr lang="en-US" dirty="0"/>
        </a:p>
      </dgm:t>
    </dgm:pt>
    <dgm:pt modelId="{BA636DE7-A5BE-4162-B0E4-A0F6F6E03986}" type="parTrans" cxnId="{07E33F6C-1F9F-4EA4-9D1C-2664FCE154A1}">
      <dgm:prSet/>
      <dgm:spPr/>
      <dgm:t>
        <a:bodyPr/>
        <a:lstStyle/>
        <a:p>
          <a:endParaRPr lang="en-US"/>
        </a:p>
      </dgm:t>
    </dgm:pt>
    <dgm:pt modelId="{A55E5444-F270-4C52-BC45-56E023C2A264}" type="sibTrans" cxnId="{07E33F6C-1F9F-4EA4-9D1C-2664FCE154A1}">
      <dgm:prSet/>
      <dgm:spPr/>
      <dgm:t>
        <a:bodyPr/>
        <a:lstStyle/>
        <a:p>
          <a:endParaRPr lang="en-US"/>
        </a:p>
      </dgm:t>
    </dgm:pt>
    <dgm:pt modelId="{65A2943E-41C2-4A74-99FE-A30C31B3FF9C}" type="pres">
      <dgm:prSet presAssocID="{379FDF56-53C0-4021-B611-C6907B75AC9E}" presName="linear" presStyleCnt="0">
        <dgm:presLayoutVars>
          <dgm:animLvl val="lvl"/>
          <dgm:resizeHandles val="exact"/>
        </dgm:presLayoutVars>
      </dgm:prSet>
      <dgm:spPr/>
      <dgm:t>
        <a:bodyPr/>
        <a:lstStyle/>
        <a:p>
          <a:endParaRPr lang="en-US"/>
        </a:p>
      </dgm:t>
    </dgm:pt>
    <dgm:pt modelId="{EE86FEBB-14BA-4625-BF10-C578E7073AE7}" type="pres">
      <dgm:prSet presAssocID="{A52DAA18-E452-4549-B660-D3052A2F35B4}" presName="parentText" presStyleLbl="node1" presStyleIdx="0" presStyleCnt="1" custScaleX="71723" custLinFactNeighborX="13291" custLinFactNeighborY="5703">
        <dgm:presLayoutVars>
          <dgm:chMax val="0"/>
          <dgm:bulletEnabled val="1"/>
        </dgm:presLayoutVars>
      </dgm:prSet>
      <dgm:spPr/>
      <dgm:t>
        <a:bodyPr/>
        <a:lstStyle/>
        <a:p>
          <a:endParaRPr lang="en-US"/>
        </a:p>
      </dgm:t>
    </dgm:pt>
  </dgm:ptLst>
  <dgm:cxnLst>
    <dgm:cxn modelId="{07E33F6C-1F9F-4EA4-9D1C-2664FCE154A1}" srcId="{379FDF56-53C0-4021-B611-C6907B75AC9E}" destId="{A52DAA18-E452-4549-B660-D3052A2F35B4}" srcOrd="0" destOrd="0" parTransId="{BA636DE7-A5BE-4162-B0E4-A0F6F6E03986}" sibTransId="{A55E5444-F270-4C52-BC45-56E023C2A264}"/>
    <dgm:cxn modelId="{6F0308CB-4EAC-4E45-945D-9F5DB64954B2}" type="presOf" srcId="{A52DAA18-E452-4549-B660-D3052A2F35B4}" destId="{EE86FEBB-14BA-4625-BF10-C578E7073AE7}" srcOrd="0" destOrd="0" presId="urn:microsoft.com/office/officeart/2005/8/layout/vList2"/>
    <dgm:cxn modelId="{21427A4D-B49A-4913-9CAC-9449C0E35CD1}" type="presOf" srcId="{379FDF56-53C0-4021-B611-C6907B75AC9E}" destId="{65A2943E-41C2-4A74-99FE-A30C31B3FF9C}" srcOrd="0" destOrd="0" presId="urn:microsoft.com/office/officeart/2005/8/layout/vList2"/>
    <dgm:cxn modelId="{668F0BEA-74A2-4F4A-BBD2-9D01D8DC7B52}" type="presParOf" srcId="{65A2943E-41C2-4A74-99FE-A30C31B3FF9C}" destId="{EE86FEBB-14BA-4625-BF10-C578E7073AE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E78C84-BE5F-4F0C-AE8C-377372F4FAD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9A28A20-7149-4610-A2FC-92C7892AB085}">
      <dgm:prSet/>
      <dgm:spPr/>
      <dgm:t>
        <a:bodyPr/>
        <a:lstStyle/>
        <a:p>
          <a:pPr rtl="0"/>
          <a:r>
            <a:rPr lang="en-US" b="1" smtClean="0"/>
            <a:t>DEFINITION OF TERMS</a:t>
          </a:r>
          <a:endParaRPr lang="en-US"/>
        </a:p>
      </dgm:t>
    </dgm:pt>
    <dgm:pt modelId="{B64E8247-CE81-4B12-9107-E4CE83620350}" type="parTrans" cxnId="{D65E203F-4584-4590-B21B-0D07A427E55C}">
      <dgm:prSet/>
      <dgm:spPr/>
      <dgm:t>
        <a:bodyPr/>
        <a:lstStyle/>
        <a:p>
          <a:endParaRPr lang="en-US"/>
        </a:p>
      </dgm:t>
    </dgm:pt>
    <dgm:pt modelId="{D2CEB6D2-EB30-4A39-B34D-1621B9A6847A}" type="sibTrans" cxnId="{D65E203F-4584-4590-B21B-0D07A427E55C}">
      <dgm:prSet/>
      <dgm:spPr/>
      <dgm:t>
        <a:bodyPr/>
        <a:lstStyle/>
        <a:p>
          <a:endParaRPr lang="en-US"/>
        </a:p>
      </dgm:t>
    </dgm:pt>
    <dgm:pt modelId="{C2DEEBAF-D9A7-4D23-B46D-1BD9695EFD0A}">
      <dgm:prSet/>
      <dgm:spPr/>
      <dgm:t>
        <a:bodyPr/>
        <a:lstStyle/>
        <a:p>
          <a:pPr rtl="0"/>
          <a:r>
            <a:rPr lang="en-US" b="1" dirty="0" smtClean="0"/>
            <a:t>MACHINE </a:t>
          </a:r>
          <a:r>
            <a:rPr lang="en-US" b="1" dirty="0" smtClean="0"/>
            <a:t>LEARNING:</a:t>
          </a:r>
          <a:r>
            <a:rPr lang="en-US" dirty="0" smtClean="0"/>
            <a:t>  Machine </a:t>
          </a:r>
          <a:r>
            <a:rPr lang="en-US" dirty="0" smtClean="0"/>
            <a:t>learning </a:t>
          </a:r>
          <a:r>
            <a:rPr lang="en-US" dirty="0" smtClean="0"/>
            <a:t>(ML) is </a:t>
          </a:r>
          <a:r>
            <a:rPr lang="en-US" dirty="0" smtClean="0"/>
            <a:t>a statistical technique for fitting models to data and to ‘learn’ by training models with data. </a:t>
          </a:r>
          <a:endParaRPr lang="en-US" dirty="0"/>
        </a:p>
      </dgm:t>
    </dgm:pt>
    <dgm:pt modelId="{8CC1F6DB-717D-4AE9-B636-35F4304F21DD}" type="parTrans" cxnId="{8351057B-0724-4396-A86F-C6C2EAFDAF89}">
      <dgm:prSet/>
      <dgm:spPr/>
      <dgm:t>
        <a:bodyPr/>
        <a:lstStyle/>
        <a:p>
          <a:endParaRPr lang="en-US"/>
        </a:p>
      </dgm:t>
    </dgm:pt>
    <dgm:pt modelId="{A2D77C3A-830F-41C2-BB9E-37F48AA37525}" type="sibTrans" cxnId="{8351057B-0724-4396-A86F-C6C2EAFDAF89}">
      <dgm:prSet/>
      <dgm:spPr/>
      <dgm:t>
        <a:bodyPr/>
        <a:lstStyle/>
        <a:p>
          <a:endParaRPr lang="en-US"/>
        </a:p>
      </dgm:t>
    </dgm:pt>
    <dgm:pt modelId="{0A60BDFF-1A2F-48AF-B379-6EE245B69669}">
      <dgm:prSet/>
      <dgm:spPr/>
      <dgm:t>
        <a:bodyPr/>
        <a:lstStyle/>
        <a:p>
          <a:pPr rtl="0"/>
          <a:r>
            <a:rPr lang="en-GB" b="1" dirty="0" smtClean="0"/>
            <a:t>ARTIFICIAL </a:t>
          </a:r>
          <a:r>
            <a:rPr lang="en-GB" b="1" dirty="0" smtClean="0"/>
            <a:t>INTELLIGENCE: </a:t>
          </a:r>
          <a:r>
            <a:rPr lang="en-US" b="0" i="0" dirty="0" smtClean="0"/>
            <a:t>Artificial intelligence (AI) is the simulation of human intelligence processes by machines.</a:t>
          </a:r>
          <a:endParaRPr lang="en-US" dirty="0"/>
        </a:p>
      </dgm:t>
    </dgm:pt>
    <dgm:pt modelId="{A1189F90-C184-48A1-B131-EB7950DFC41A}" type="parTrans" cxnId="{1D4F22B8-085D-4CAA-BD94-F791704E9CFA}">
      <dgm:prSet/>
      <dgm:spPr/>
      <dgm:t>
        <a:bodyPr/>
        <a:lstStyle/>
        <a:p>
          <a:endParaRPr lang="en-US"/>
        </a:p>
      </dgm:t>
    </dgm:pt>
    <dgm:pt modelId="{D405CE87-30C4-49B8-B28A-3ABA98E311EE}" type="sibTrans" cxnId="{1D4F22B8-085D-4CAA-BD94-F791704E9CFA}">
      <dgm:prSet/>
      <dgm:spPr/>
      <dgm:t>
        <a:bodyPr/>
        <a:lstStyle/>
        <a:p>
          <a:endParaRPr lang="en-US"/>
        </a:p>
      </dgm:t>
    </dgm:pt>
    <dgm:pt modelId="{C18B09BD-E3AA-4A1E-A045-A09E65AD95B3}" type="pres">
      <dgm:prSet presAssocID="{D1E78C84-BE5F-4F0C-AE8C-377372F4FADA}" presName="Name0" presStyleCnt="0">
        <dgm:presLayoutVars>
          <dgm:dir/>
          <dgm:animLvl val="lvl"/>
          <dgm:resizeHandles val="exact"/>
        </dgm:presLayoutVars>
      </dgm:prSet>
      <dgm:spPr/>
      <dgm:t>
        <a:bodyPr/>
        <a:lstStyle/>
        <a:p>
          <a:endParaRPr lang="en-US"/>
        </a:p>
      </dgm:t>
    </dgm:pt>
    <dgm:pt modelId="{3A327957-22B3-4896-992E-78B3430F55F8}" type="pres">
      <dgm:prSet presAssocID="{39A28A20-7149-4610-A2FC-92C7892AB085}" presName="composite" presStyleCnt="0"/>
      <dgm:spPr/>
    </dgm:pt>
    <dgm:pt modelId="{0389A0F7-04FD-4D30-A9D4-B7639BD43864}" type="pres">
      <dgm:prSet presAssocID="{39A28A20-7149-4610-A2FC-92C7892AB085}" presName="parTx" presStyleLbl="alignNode1" presStyleIdx="0" presStyleCnt="1">
        <dgm:presLayoutVars>
          <dgm:chMax val="0"/>
          <dgm:chPref val="0"/>
          <dgm:bulletEnabled val="1"/>
        </dgm:presLayoutVars>
      </dgm:prSet>
      <dgm:spPr/>
      <dgm:t>
        <a:bodyPr/>
        <a:lstStyle/>
        <a:p>
          <a:endParaRPr lang="en-US"/>
        </a:p>
      </dgm:t>
    </dgm:pt>
    <dgm:pt modelId="{5604C4EF-F44E-42B1-A938-C16B43BDD15F}" type="pres">
      <dgm:prSet presAssocID="{39A28A20-7149-4610-A2FC-92C7892AB085}" presName="desTx" presStyleLbl="alignAccFollowNode1" presStyleIdx="0" presStyleCnt="1">
        <dgm:presLayoutVars>
          <dgm:bulletEnabled val="1"/>
        </dgm:presLayoutVars>
      </dgm:prSet>
      <dgm:spPr/>
      <dgm:t>
        <a:bodyPr/>
        <a:lstStyle/>
        <a:p>
          <a:endParaRPr lang="en-US"/>
        </a:p>
      </dgm:t>
    </dgm:pt>
  </dgm:ptLst>
  <dgm:cxnLst>
    <dgm:cxn modelId="{4C683D82-359C-4B39-A84A-C69C1DD2DC0F}" type="presOf" srcId="{39A28A20-7149-4610-A2FC-92C7892AB085}" destId="{0389A0F7-04FD-4D30-A9D4-B7639BD43864}" srcOrd="0" destOrd="0" presId="urn:microsoft.com/office/officeart/2005/8/layout/hList1"/>
    <dgm:cxn modelId="{A8DD4494-AF55-4C0A-B133-78B656367428}" type="presOf" srcId="{C2DEEBAF-D9A7-4D23-B46D-1BD9695EFD0A}" destId="{5604C4EF-F44E-42B1-A938-C16B43BDD15F}" srcOrd="0" destOrd="0" presId="urn:microsoft.com/office/officeart/2005/8/layout/hList1"/>
    <dgm:cxn modelId="{E8CA7134-732C-4293-A899-80A0AAFCE08C}" type="presOf" srcId="{D1E78C84-BE5F-4F0C-AE8C-377372F4FADA}" destId="{C18B09BD-E3AA-4A1E-A045-A09E65AD95B3}" srcOrd="0" destOrd="0" presId="urn:microsoft.com/office/officeart/2005/8/layout/hList1"/>
    <dgm:cxn modelId="{8351057B-0724-4396-A86F-C6C2EAFDAF89}" srcId="{39A28A20-7149-4610-A2FC-92C7892AB085}" destId="{C2DEEBAF-D9A7-4D23-B46D-1BD9695EFD0A}" srcOrd="0" destOrd="0" parTransId="{8CC1F6DB-717D-4AE9-B636-35F4304F21DD}" sibTransId="{A2D77C3A-830F-41C2-BB9E-37F48AA37525}"/>
    <dgm:cxn modelId="{0D215F08-6769-4C77-94B9-8008B59CE779}" type="presOf" srcId="{0A60BDFF-1A2F-48AF-B379-6EE245B69669}" destId="{5604C4EF-F44E-42B1-A938-C16B43BDD15F}" srcOrd="0" destOrd="1" presId="urn:microsoft.com/office/officeart/2005/8/layout/hList1"/>
    <dgm:cxn modelId="{D65E203F-4584-4590-B21B-0D07A427E55C}" srcId="{D1E78C84-BE5F-4F0C-AE8C-377372F4FADA}" destId="{39A28A20-7149-4610-A2FC-92C7892AB085}" srcOrd="0" destOrd="0" parTransId="{B64E8247-CE81-4B12-9107-E4CE83620350}" sibTransId="{D2CEB6D2-EB30-4A39-B34D-1621B9A6847A}"/>
    <dgm:cxn modelId="{1D4F22B8-085D-4CAA-BD94-F791704E9CFA}" srcId="{39A28A20-7149-4610-A2FC-92C7892AB085}" destId="{0A60BDFF-1A2F-48AF-B379-6EE245B69669}" srcOrd="1" destOrd="0" parTransId="{A1189F90-C184-48A1-B131-EB7950DFC41A}" sibTransId="{D405CE87-30C4-49B8-B28A-3ABA98E311EE}"/>
    <dgm:cxn modelId="{9525DE52-A09C-4067-B58A-C3BB8EEE7399}" type="presParOf" srcId="{C18B09BD-E3AA-4A1E-A045-A09E65AD95B3}" destId="{3A327957-22B3-4896-992E-78B3430F55F8}" srcOrd="0" destOrd="0" presId="urn:microsoft.com/office/officeart/2005/8/layout/hList1"/>
    <dgm:cxn modelId="{ABACFA7C-A193-49B7-93A2-74FCCBE7B23F}" type="presParOf" srcId="{3A327957-22B3-4896-992E-78B3430F55F8}" destId="{0389A0F7-04FD-4D30-A9D4-B7639BD43864}" srcOrd="0" destOrd="0" presId="urn:microsoft.com/office/officeart/2005/8/layout/hList1"/>
    <dgm:cxn modelId="{39FB8A5E-D3BC-471E-B305-994A21B1DD42}" type="presParOf" srcId="{3A327957-22B3-4896-992E-78B3430F55F8}" destId="{5604C4EF-F44E-42B1-A938-C16B43BDD15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A94A28A-8EFE-4928-84A5-68942F1B4778}"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9776149F-4211-4571-8D37-95C0F0BA792E}">
      <dgm:prSet/>
      <dgm:spPr/>
      <dgm:t>
        <a:bodyPr/>
        <a:lstStyle/>
        <a:p>
          <a:pPr rtl="0"/>
          <a:r>
            <a:rPr lang="en-US" smtClean="0"/>
            <a:t>Apart from tests, AI can be applied for grading handwritten students' work. One example is Gradescope, an online grading app developed by a group of UC Berkeley researchers. </a:t>
          </a:r>
          <a:endParaRPr lang="en-US"/>
        </a:p>
      </dgm:t>
    </dgm:pt>
    <dgm:pt modelId="{0C763750-F8A2-4991-A6DF-DA707E212DFC}" type="parTrans" cxnId="{E6E64299-0AB6-4FD0-A8FE-A8E92C747FB0}">
      <dgm:prSet/>
      <dgm:spPr/>
      <dgm:t>
        <a:bodyPr/>
        <a:lstStyle/>
        <a:p>
          <a:endParaRPr lang="en-US"/>
        </a:p>
      </dgm:t>
    </dgm:pt>
    <dgm:pt modelId="{68E11D5D-3B89-4AB3-A60F-1C2353E7448B}" type="sibTrans" cxnId="{E6E64299-0AB6-4FD0-A8FE-A8E92C747FB0}">
      <dgm:prSet/>
      <dgm:spPr/>
      <dgm:t>
        <a:bodyPr/>
        <a:lstStyle/>
        <a:p>
          <a:endParaRPr lang="en-US"/>
        </a:p>
      </dgm:t>
    </dgm:pt>
    <dgm:pt modelId="{E58B3B53-CF3F-4AE9-B965-961F0D585984}" type="pres">
      <dgm:prSet presAssocID="{BA94A28A-8EFE-4928-84A5-68942F1B4778}" presName="compositeShape" presStyleCnt="0">
        <dgm:presLayoutVars>
          <dgm:chMax val="7"/>
          <dgm:dir/>
          <dgm:resizeHandles val="exact"/>
        </dgm:presLayoutVars>
      </dgm:prSet>
      <dgm:spPr/>
      <dgm:t>
        <a:bodyPr/>
        <a:lstStyle/>
        <a:p>
          <a:endParaRPr lang="en-US"/>
        </a:p>
      </dgm:t>
    </dgm:pt>
    <dgm:pt modelId="{BF8273C3-FD95-4187-ACF0-C7198488FB48}" type="pres">
      <dgm:prSet presAssocID="{9776149F-4211-4571-8D37-95C0F0BA792E}" presName="circ1TxSh" presStyleLbl="vennNode1" presStyleIdx="0" presStyleCnt="1"/>
      <dgm:spPr/>
      <dgm:t>
        <a:bodyPr/>
        <a:lstStyle/>
        <a:p>
          <a:endParaRPr lang="en-US"/>
        </a:p>
      </dgm:t>
    </dgm:pt>
  </dgm:ptLst>
  <dgm:cxnLst>
    <dgm:cxn modelId="{899D2D76-6B3D-47A6-948F-771F156ADFEC}" type="presOf" srcId="{9776149F-4211-4571-8D37-95C0F0BA792E}" destId="{BF8273C3-FD95-4187-ACF0-C7198488FB48}" srcOrd="0" destOrd="0" presId="urn:microsoft.com/office/officeart/2005/8/layout/venn1"/>
    <dgm:cxn modelId="{E6E64299-0AB6-4FD0-A8FE-A8E92C747FB0}" srcId="{BA94A28A-8EFE-4928-84A5-68942F1B4778}" destId="{9776149F-4211-4571-8D37-95C0F0BA792E}" srcOrd="0" destOrd="0" parTransId="{0C763750-F8A2-4991-A6DF-DA707E212DFC}" sibTransId="{68E11D5D-3B89-4AB3-A60F-1C2353E7448B}"/>
    <dgm:cxn modelId="{D7CE571F-87A4-410B-A1FF-E150400079C9}" type="presOf" srcId="{BA94A28A-8EFE-4928-84A5-68942F1B4778}" destId="{E58B3B53-CF3F-4AE9-B965-961F0D585984}" srcOrd="0" destOrd="0" presId="urn:microsoft.com/office/officeart/2005/8/layout/venn1"/>
    <dgm:cxn modelId="{61E9CAAD-CF33-47E1-B8F4-D77917787AF3}" type="presParOf" srcId="{E58B3B53-CF3F-4AE9-B965-961F0D585984}" destId="{BF8273C3-FD95-4187-ACF0-C7198488FB48}"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628D962-D8C9-48EC-BD1A-25139CD40D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4D92280-4FC7-4272-A0D6-1A8419D2886B}">
      <dgm:prSet/>
      <dgm:spPr/>
      <dgm:t>
        <a:bodyPr/>
        <a:lstStyle/>
        <a:p>
          <a:pPr rtl="0"/>
          <a:r>
            <a:rPr lang="en-US" dirty="0" smtClean="0"/>
            <a:t>5. Intelligent Assistants</a:t>
          </a:r>
          <a:endParaRPr lang="en-US" dirty="0"/>
        </a:p>
      </dgm:t>
    </dgm:pt>
    <dgm:pt modelId="{4FF11D25-1C66-4273-B79E-9455599DBC38}" type="parTrans" cxnId="{89A80CB2-868D-4F9B-8C96-510454EBAFA0}">
      <dgm:prSet/>
      <dgm:spPr/>
      <dgm:t>
        <a:bodyPr/>
        <a:lstStyle/>
        <a:p>
          <a:endParaRPr lang="en-US"/>
        </a:p>
      </dgm:t>
    </dgm:pt>
    <dgm:pt modelId="{AA398AA2-1812-4748-8C1B-D683D895E21B}" type="sibTrans" cxnId="{89A80CB2-868D-4F9B-8C96-510454EBAFA0}">
      <dgm:prSet/>
      <dgm:spPr/>
      <dgm:t>
        <a:bodyPr/>
        <a:lstStyle/>
        <a:p>
          <a:endParaRPr lang="en-US"/>
        </a:p>
      </dgm:t>
    </dgm:pt>
    <dgm:pt modelId="{CE6C176E-12B9-48AF-8090-38186A2A556C}">
      <dgm:prSet/>
      <dgm:spPr/>
      <dgm:t>
        <a:bodyPr/>
        <a:lstStyle/>
        <a:p>
          <a:pPr rtl="0"/>
          <a:r>
            <a:rPr lang="en-US" smtClean="0"/>
            <a:t>6. After school support</a:t>
          </a:r>
          <a:endParaRPr lang="en-US"/>
        </a:p>
      </dgm:t>
    </dgm:pt>
    <dgm:pt modelId="{ED181831-AB15-40D6-8DB8-1D4C0334C17A}" type="parTrans" cxnId="{41B319F1-4403-4C12-BC33-FE29243E818D}">
      <dgm:prSet/>
      <dgm:spPr/>
      <dgm:t>
        <a:bodyPr/>
        <a:lstStyle/>
        <a:p>
          <a:endParaRPr lang="en-US"/>
        </a:p>
      </dgm:t>
    </dgm:pt>
    <dgm:pt modelId="{444755E6-4466-477B-866D-557692F88848}" type="sibTrans" cxnId="{41B319F1-4403-4C12-BC33-FE29243E818D}">
      <dgm:prSet/>
      <dgm:spPr/>
      <dgm:t>
        <a:bodyPr/>
        <a:lstStyle/>
        <a:p>
          <a:endParaRPr lang="en-US"/>
        </a:p>
      </dgm:t>
    </dgm:pt>
    <dgm:pt modelId="{A4926CA7-997C-40A0-B23E-52F1F2B7310F}" type="pres">
      <dgm:prSet presAssocID="{7628D962-D8C9-48EC-BD1A-25139CD40D56}" presName="linear" presStyleCnt="0">
        <dgm:presLayoutVars>
          <dgm:animLvl val="lvl"/>
          <dgm:resizeHandles val="exact"/>
        </dgm:presLayoutVars>
      </dgm:prSet>
      <dgm:spPr/>
      <dgm:t>
        <a:bodyPr/>
        <a:lstStyle/>
        <a:p>
          <a:endParaRPr lang="en-US"/>
        </a:p>
      </dgm:t>
    </dgm:pt>
    <dgm:pt modelId="{D530E013-CE60-4520-A17A-D9E475A1CBE5}" type="pres">
      <dgm:prSet presAssocID="{04D92280-4FC7-4272-A0D6-1A8419D2886B}" presName="parentText" presStyleLbl="node1" presStyleIdx="0" presStyleCnt="2">
        <dgm:presLayoutVars>
          <dgm:chMax val="0"/>
          <dgm:bulletEnabled val="1"/>
        </dgm:presLayoutVars>
      </dgm:prSet>
      <dgm:spPr/>
      <dgm:t>
        <a:bodyPr/>
        <a:lstStyle/>
        <a:p>
          <a:endParaRPr lang="en-US"/>
        </a:p>
      </dgm:t>
    </dgm:pt>
    <dgm:pt modelId="{2BC5EB79-CF3C-45F2-8365-4B4360EFA33C}" type="pres">
      <dgm:prSet presAssocID="{AA398AA2-1812-4748-8C1B-D683D895E21B}" presName="spacer" presStyleCnt="0"/>
      <dgm:spPr/>
    </dgm:pt>
    <dgm:pt modelId="{E0F3FE52-D748-4F1E-B8DE-809A7E0DBBD1}" type="pres">
      <dgm:prSet presAssocID="{CE6C176E-12B9-48AF-8090-38186A2A556C}" presName="parentText" presStyleLbl="node1" presStyleIdx="1" presStyleCnt="2">
        <dgm:presLayoutVars>
          <dgm:chMax val="0"/>
          <dgm:bulletEnabled val="1"/>
        </dgm:presLayoutVars>
      </dgm:prSet>
      <dgm:spPr/>
      <dgm:t>
        <a:bodyPr/>
        <a:lstStyle/>
        <a:p>
          <a:endParaRPr lang="en-US"/>
        </a:p>
      </dgm:t>
    </dgm:pt>
  </dgm:ptLst>
  <dgm:cxnLst>
    <dgm:cxn modelId="{99590894-D634-46D5-80DF-1E841B3ABC1B}" type="presOf" srcId="{CE6C176E-12B9-48AF-8090-38186A2A556C}" destId="{E0F3FE52-D748-4F1E-B8DE-809A7E0DBBD1}" srcOrd="0" destOrd="0" presId="urn:microsoft.com/office/officeart/2005/8/layout/vList2"/>
    <dgm:cxn modelId="{41B319F1-4403-4C12-BC33-FE29243E818D}" srcId="{7628D962-D8C9-48EC-BD1A-25139CD40D56}" destId="{CE6C176E-12B9-48AF-8090-38186A2A556C}" srcOrd="1" destOrd="0" parTransId="{ED181831-AB15-40D6-8DB8-1D4C0334C17A}" sibTransId="{444755E6-4466-477B-866D-557692F88848}"/>
    <dgm:cxn modelId="{94F3AD53-0ED8-43EE-99DC-5DA5C49276B9}" type="presOf" srcId="{7628D962-D8C9-48EC-BD1A-25139CD40D56}" destId="{A4926CA7-997C-40A0-B23E-52F1F2B7310F}" srcOrd="0" destOrd="0" presId="urn:microsoft.com/office/officeart/2005/8/layout/vList2"/>
    <dgm:cxn modelId="{77D69A20-37AC-4BFB-9526-3362708270ED}" type="presOf" srcId="{04D92280-4FC7-4272-A0D6-1A8419D2886B}" destId="{D530E013-CE60-4520-A17A-D9E475A1CBE5}" srcOrd="0" destOrd="0" presId="urn:microsoft.com/office/officeart/2005/8/layout/vList2"/>
    <dgm:cxn modelId="{89A80CB2-868D-4F9B-8C96-510454EBAFA0}" srcId="{7628D962-D8C9-48EC-BD1A-25139CD40D56}" destId="{04D92280-4FC7-4272-A0D6-1A8419D2886B}" srcOrd="0" destOrd="0" parTransId="{4FF11D25-1C66-4273-B79E-9455599DBC38}" sibTransId="{AA398AA2-1812-4748-8C1B-D683D895E21B}"/>
    <dgm:cxn modelId="{192909A1-8D67-4403-9F9E-85121F8DD72C}" type="presParOf" srcId="{A4926CA7-997C-40A0-B23E-52F1F2B7310F}" destId="{D530E013-CE60-4520-A17A-D9E475A1CBE5}" srcOrd="0" destOrd="0" presId="urn:microsoft.com/office/officeart/2005/8/layout/vList2"/>
    <dgm:cxn modelId="{BFA7B144-7AF1-4D99-B5E1-F25DFE07BFD4}" type="presParOf" srcId="{A4926CA7-997C-40A0-B23E-52F1F2B7310F}" destId="{2BC5EB79-CF3C-45F2-8365-4B4360EFA33C}" srcOrd="1" destOrd="0" presId="urn:microsoft.com/office/officeart/2005/8/layout/vList2"/>
    <dgm:cxn modelId="{8E1E11E7-3815-4A15-A16C-5BDA9FADBE43}" type="presParOf" srcId="{A4926CA7-997C-40A0-B23E-52F1F2B7310F}" destId="{E0F3FE52-D748-4F1E-B8DE-809A7E0DBBD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9C15872-A791-4C81-A53B-7D1449BD408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2882E5-AFFF-4288-BAD7-B6894D138CF8}">
      <dgm:prSet/>
      <dgm:spPr/>
      <dgm:t>
        <a:bodyPr/>
        <a:lstStyle/>
        <a:p>
          <a:pPr rtl="0"/>
          <a:r>
            <a:rPr lang="en-US" dirty="0" smtClean="0"/>
            <a:t>The most outstanding example of implementing </a:t>
          </a:r>
          <a:r>
            <a:rPr lang="en-US" dirty="0" err="1" smtClean="0">
              <a:latin typeface="Aharoni" panose="02010803020104030203" pitchFamily="2" charset="-79"/>
              <a:cs typeface="Aharoni" panose="02010803020104030203" pitchFamily="2" charset="-79"/>
            </a:rPr>
            <a:t>chatbots</a:t>
          </a:r>
          <a:r>
            <a:rPr lang="en-US" dirty="0" smtClean="0"/>
            <a:t> in education is Jill Watson, a teacher assistant powered by IBM’s AI-system, adopted by the Georgia Institute of Technology</a:t>
          </a:r>
          <a:endParaRPr lang="en-US" dirty="0"/>
        </a:p>
      </dgm:t>
    </dgm:pt>
    <dgm:pt modelId="{5FB2DBE6-7950-4995-9FF6-F98B9E83C0F6}" type="parTrans" cxnId="{EB6728C7-9057-4FB3-A0C9-3B5285D8A391}">
      <dgm:prSet/>
      <dgm:spPr/>
      <dgm:t>
        <a:bodyPr/>
        <a:lstStyle/>
        <a:p>
          <a:endParaRPr lang="en-US"/>
        </a:p>
      </dgm:t>
    </dgm:pt>
    <dgm:pt modelId="{676ABE6F-BF68-415E-81E1-D7E6EF985D02}" type="sibTrans" cxnId="{EB6728C7-9057-4FB3-A0C9-3B5285D8A391}">
      <dgm:prSet/>
      <dgm:spPr/>
      <dgm:t>
        <a:bodyPr/>
        <a:lstStyle/>
        <a:p>
          <a:endParaRPr lang="en-US"/>
        </a:p>
      </dgm:t>
    </dgm:pt>
    <dgm:pt modelId="{123EE5D4-1DC3-44D7-9853-2C44AF0EE7A3}" type="pres">
      <dgm:prSet presAssocID="{B9C15872-A791-4C81-A53B-7D1449BD408A}" presName="diagram" presStyleCnt="0">
        <dgm:presLayoutVars>
          <dgm:chPref val="1"/>
          <dgm:dir/>
          <dgm:animOne val="branch"/>
          <dgm:animLvl val="lvl"/>
          <dgm:resizeHandles/>
        </dgm:presLayoutVars>
      </dgm:prSet>
      <dgm:spPr/>
      <dgm:t>
        <a:bodyPr/>
        <a:lstStyle/>
        <a:p>
          <a:endParaRPr lang="en-US"/>
        </a:p>
      </dgm:t>
    </dgm:pt>
    <dgm:pt modelId="{D93BFCB3-E820-424C-A4B5-5550B9AD3755}" type="pres">
      <dgm:prSet presAssocID="{E92882E5-AFFF-4288-BAD7-B6894D138CF8}" presName="root" presStyleCnt="0"/>
      <dgm:spPr/>
    </dgm:pt>
    <dgm:pt modelId="{585A08D6-E5E6-4437-9E8C-4076B1283836}" type="pres">
      <dgm:prSet presAssocID="{E92882E5-AFFF-4288-BAD7-B6894D138CF8}" presName="rootComposite" presStyleCnt="0"/>
      <dgm:spPr/>
    </dgm:pt>
    <dgm:pt modelId="{348281B7-190D-4675-A802-6ECD578B0A2D}" type="pres">
      <dgm:prSet presAssocID="{E92882E5-AFFF-4288-BAD7-B6894D138CF8}" presName="rootText" presStyleLbl="node1" presStyleIdx="0" presStyleCnt="1" custScaleX="42586" custScaleY="52679" custLinFactNeighborX="-41049" custLinFactNeighborY="50598"/>
      <dgm:spPr/>
      <dgm:t>
        <a:bodyPr/>
        <a:lstStyle/>
        <a:p>
          <a:endParaRPr lang="en-US"/>
        </a:p>
      </dgm:t>
    </dgm:pt>
    <dgm:pt modelId="{0E52CED2-0BC1-4C7D-91E4-75317E822E77}" type="pres">
      <dgm:prSet presAssocID="{E92882E5-AFFF-4288-BAD7-B6894D138CF8}" presName="rootConnector" presStyleLbl="node1" presStyleIdx="0" presStyleCnt="1"/>
      <dgm:spPr/>
      <dgm:t>
        <a:bodyPr/>
        <a:lstStyle/>
        <a:p>
          <a:endParaRPr lang="en-US"/>
        </a:p>
      </dgm:t>
    </dgm:pt>
    <dgm:pt modelId="{6D0302EA-B9D0-4998-9CB8-AE2CF01298E0}" type="pres">
      <dgm:prSet presAssocID="{E92882E5-AFFF-4288-BAD7-B6894D138CF8}" presName="childShape" presStyleCnt="0"/>
      <dgm:spPr/>
    </dgm:pt>
  </dgm:ptLst>
  <dgm:cxnLst>
    <dgm:cxn modelId="{7096B80F-90CB-423E-85F3-AFD238041B8D}" type="presOf" srcId="{E92882E5-AFFF-4288-BAD7-B6894D138CF8}" destId="{348281B7-190D-4675-A802-6ECD578B0A2D}" srcOrd="0" destOrd="0" presId="urn:microsoft.com/office/officeart/2005/8/layout/hierarchy3"/>
    <dgm:cxn modelId="{AB08C4F8-38C0-4165-8273-5937D7CE3EA3}" type="presOf" srcId="{B9C15872-A791-4C81-A53B-7D1449BD408A}" destId="{123EE5D4-1DC3-44D7-9853-2C44AF0EE7A3}" srcOrd="0" destOrd="0" presId="urn:microsoft.com/office/officeart/2005/8/layout/hierarchy3"/>
    <dgm:cxn modelId="{EB6728C7-9057-4FB3-A0C9-3B5285D8A391}" srcId="{B9C15872-A791-4C81-A53B-7D1449BD408A}" destId="{E92882E5-AFFF-4288-BAD7-B6894D138CF8}" srcOrd="0" destOrd="0" parTransId="{5FB2DBE6-7950-4995-9FF6-F98B9E83C0F6}" sibTransId="{676ABE6F-BF68-415E-81E1-D7E6EF985D02}"/>
    <dgm:cxn modelId="{256E6ABA-5991-4199-83E0-86FFC7E56032}" type="presOf" srcId="{E92882E5-AFFF-4288-BAD7-B6894D138CF8}" destId="{0E52CED2-0BC1-4C7D-91E4-75317E822E77}" srcOrd="1" destOrd="0" presId="urn:microsoft.com/office/officeart/2005/8/layout/hierarchy3"/>
    <dgm:cxn modelId="{AAC620C3-DA15-4654-9CC2-93920E0B04EB}" type="presParOf" srcId="{123EE5D4-1DC3-44D7-9853-2C44AF0EE7A3}" destId="{D93BFCB3-E820-424C-A4B5-5550B9AD3755}" srcOrd="0" destOrd="0" presId="urn:microsoft.com/office/officeart/2005/8/layout/hierarchy3"/>
    <dgm:cxn modelId="{D9258DDC-751C-4A9C-A185-CC17335E8626}" type="presParOf" srcId="{D93BFCB3-E820-424C-A4B5-5550B9AD3755}" destId="{585A08D6-E5E6-4437-9E8C-4076B1283836}" srcOrd="0" destOrd="0" presId="urn:microsoft.com/office/officeart/2005/8/layout/hierarchy3"/>
    <dgm:cxn modelId="{1DB3BCB6-1A0E-4DAD-B8B9-3193FA20D89A}" type="presParOf" srcId="{585A08D6-E5E6-4437-9E8C-4076B1283836}" destId="{348281B7-190D-4675-A802-6ECD578B0A2D}" srcOrd="0" destOrd="0" presId="urn:microsoft.com/office/officeart/2005/8/layout/hierarchy3"/>
    <dgm:cxn modelId="{72962E6D-F18C-4B43-82BD-F91D8FF656F2}" type="presParOf" srcId="{585A08D6-E5E6-4437-9E8C-4076B1283836}" destId="{0E52CED2-0BC1-4C7D-91E4-75317E822E77}" srcOrd="1" destOrd="0" presId="urn:microsoft.com/office/officeart/2005/8/layout/hierarchy3"/>
    <dgm:cxn modelId="{48A76BE4-F022-424C-A1E3-5FFDF32604EE}" type="presParOf" srcId="{D93BFCB3-E820-424C-A4B5-5550B9AD3755}" destId="{6D0302EA-B9D0-4998-9CB8-AE2CF01298E0}" srcOrd="1" destOrd="0" presId="urn:microsoft.com/office/officeart/2005/8/layout/hierarchy3"/>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80C8FBD-EA72-4240-9FAC-4C6C429EE9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827C86B-EBD0-43E3-8123-9BFDC8FD0B71}">
      <dgm:prSet/>
      <dgm:spPr/>
      <dgm:t>
        <a:bodyPr/>
        <a:lstStyle/>
        <a:p>
          <a:pPr algn="ctr" rtl="0"/>
          <a:r>
            <a:rPr lang="en-US" b="1" dirty="0" smtClean="0"/>
            <a:t>OTHER APPLICATIONS OF AI IN EDUCATION</a:t>
          </a:r>
          <a:endParaRPr lang="en-US" b="1" dirty="0"/>
        </a:p>
      </dgm:t>
    </dgm:pt>
    <dgm:pt modelId="{EC59FDFA-9C75-45CF-8BA3-321AAA9BA556}" type="parTrans" cxnId="{6DB7E77E-0B27-4621-BD75-1E75F6D63B3D}">
      <dgm:prSet/>
      <dgm:spPr/>
      <dgm:t>
        <a:bodyPr/>
        <a:lstStyle/>
        <a:p>
          <a:endParaRPr lang="en-US"/>
        </a:p>
      </dgm:t>
    </dgm:pt>
    <dgm:pt modelId="{E944D39C-FB25-4B52-8DFC-CA3110AD3DD7}" type="sibTrans" cxnId="{6DB7E77E-0B27-4621-BD75-1E75F6D63B3D}">
      <dgm:prSet/>
      <dgm:spPr/>
      <dgm:t>
        <a:bodyPr/>
        <a:lstStyle/>
        <a:p>
          <a:endParaRPr lang="en-US"/>
        </a:p>
      </dgm:t>
    </dgm:pt>
    <dgm:pt modelId="{0550C38C-A8CD-4374-8ED1-D7737F28D2ED}">
      <dgm:prSet/>
      <dgm:spPr/>
      <dgm:t>
        <a:bodyPr/>
        <a:lstStyle/>
        <a:p>
          <a:pPr rtl="0"/>
          <a:r>
            <a:rPr lang="en-US" smtClean="0"/>
            <a:t>1. Content analytics that organize and optimize content modules:</a:t>
          </a:r>
          <a:endParaRPr lang="en-US"/>
        </a:p>
      </dgm:t>
    </dgm:pt>
    <dgm:pt modelId="{8E30F265-7EB5-40B9-8914-373F46114498}" type="parTrans" cxnId="{F4FC4E07-8069-4ADF-BF27-FCCAF2298E9F}">
      <dgm:prSet/>
      <dgm:spPr/>
      <dgm:t>
        <a:bodyPr/>
        <a:lstStyle/>
        <a:p>
          <a:endParaRPr lang="en-US"/>
        </a:p>
      </dgm:t>
    </dgm:pt>
    <dgm:pt modelId="{C829B627-E41F-4550-BC5B-4F707175E7D5}" type="sibTrans" cxnId="{F4FC4E07-8069-4ADF-BF27-FCCAF2298E9F}">
      <dgm:prSet/>
      <dgm:spPr/>
      <dgm:t>
        <a:bodyPr/>
        <a:lstStyle/>
        <a:p>
          <a:endParaRPr lang="en-US"/>
        </a:p>
      </dgm:t>
    </dgm:pt>
    <dgm:pt modelId="{51B429DD-EFB3-4F90-AC99-1C8986C97800}">
      <dgm:prSet/>
      <dgm:spPr/>
      <dgm:t>
        <a:bodyPr/>
        <a:lstStyle/>
        <a:p>
          <a:pPr rtl="0"/>
          <a:r>
            <a:rPr lang="en-US" smtClean="0"/>
            <a:t>a. Gooru , IBM Watson Content Analytics</a:t>
          </a:r>
          <a:endParaRPr lang="en-US"/>
        </a:p>
      </dgm:t>
    </dgm:pt>
    <dgm:pt modelId="{026AA602-B133-40CB-91C8-66F990A6BE80}" type="parTrans" cxnId="{9A089C35-FB8D-40E2-9068-F4F23E97A38C}">
      <dgm:prSet/>
      <dgm:spPr/>
      <dgm:t>
        <a:bodyPr/>
        <a:lstStyle/>
        <a:p>
          <a:endParaRPr lang="en-US"/>
        </a:p>
      </dgm:t>
    </dgm:pt>
    <dgm:pt modelId="{1168E81F-BD8A-4B47-8990-BCA698DCF55B}" type="sibTrans" cxnId="{9A089C35-FB8D-40E2-9068-F4F23E97A38C}">
      <dgm:prSet/>
      <dgm:spPr/>
      <dgm:t>
        <a:bodyPr/>
        <a:lstStyle/>
        <a:p>
          <a:endParaRPr lang="en-US"/>
        </a:p>
      </dgm:t>
    </dgm:pt>
    <dgm:pt modelId="{9C5F1558-9B9F-48DD-A7B8-64FDBB894E3D}">
      <dgm:prSet/>
      <dgm:spPr>
        <a:noFill/>
      </dgm:spPr>
      <dgm:t>
        <a:bodyPr/>
        <a:lstStyle/>
        <a:p>
          <a:pPr rtl="0"/>
          <a:endParaRPr lang="en-US"/>
        </a:p>
      </dgm:t>
    </dgm:pt>
    <dgm:pt modelId="{84BDCBDA-6CDD-41D0-9348-22A2E2A5A726}" type="parTrans" cxnId="{0D4AE5D7-92CB-4316-AA67-EF5E573EF13B}">
      <dgm:prSet/>
      <dgm:spPr/>
      <dgm:t>
        <a:bodyPr/>
        <a:lstStyle/>
        <a:p>
          <a:endParaRPr lang="en-US"/>
        </a:p>
      </dgm:t>
    </dgm:pt>
    <dgm:pt modelId="{D5B8A99A-85FC-4B7F-B4C2-AEAFFA9C39F6}" type="sibTrans" cxnId="{0D4AE5D7-92CB-4316-AA67-EF5E573EF13B}">
      <dgm:prSet/>
      <dgm:spPr/>
      <dgm:t>
        <a:bodyPr/>
        <a:lstStyle/>
        <a:p>
          <a:endParaRPr lang="en-US"/>
        </a:p>
      </dgm:t>
    </dgm:pt>
    <dgm:pt modelId="{7B832684-5CAB-4504-BBC2-482FC465C8A5}">
      <dgm:prSet/>
      <dgm:spPr/>
      <dgm:t>
        <a:bodyPr/>
        <a:lstStyle/>
        <a:p>
          <a:pPr rtl="0"/>
          <a:r>
            <a:rPr lang="en-US" smtClean="0"/>
            <a:t>2. Learning analytics that track student knowledge and recommend next steps:</a:t>
          </a:r>
          <a:endParaRPr lang="en-US"/>
        </a:p>
      </dgm:t>
    </dgm:pt>
    <dgm:pt modelId="{71AC1921-267B-4654-B2DB-92233719AA90}" type="parTrans" cxnId="{44A23BF1-4E81-40C7-B0D6-1788CC670E12}">
      <dgm:prSet/>
      <dgm:spPr/>
      <dgm:t>
        <a:bodyPr/>
        <a:lstStyle/>
        <a:p>
          <a:endParaRPr lang="en-US"/>
        </a:p>
      </dgm:t>
    </dgm:pt>
    <dgm:pt modelId="{DFE99E79-FE29-48C5-B356-11BCCAA77540}" type="sibTrans" cxnId="{44A23BF1-4E81-40C7-B0D6-1788CC670E12}">
      <dgm:prSet/>
      <dgm:spPr/>
      <dgm:t>
        <a:bodyPr/>
        <a:lstStyle/>
        <a:p>
          <a:endParaRPr lang="en-US"/>
        </a:p>
      </dgm:t>
    </dgm:pt>
    <dgm:pt modelId="{DDA0F8D9-AE08-469D-A6F2-044B20226C30}">
      <dgm:prSet/>
      <dgm:spPr/>
      <dgm:t>
        <a:bodyPr/>
        <a:lstStyle/>
        <a:p>
          <a:pPr rtl="0"/>
          <a:r>
            <a:rPr lang="en-US" smtClean="0"/>
            <a:t>a. Adaptive learning systems: DreamBox, ALEKS, Reasoning Mind, Knewton</a:t>
          </a:r>
          <a:endParaRPr lang="en-US"/>
        </a:p>
      </dgm:t>
    </dgm:pt>
    <dgm:pt modelId="{7832955D-FF98-4930-A951-3B28C822BD1C}" type="parTrans" cxnId="{2BAE92AD-942E-48FF-8F03-6D5432E6ECE3}">
      <dgm:prSet/>
      <dgm:spPr/>
      <dgm:t>
        <a:bodyPr/>
        <a:lstStyle/>
        <a:p>
          <a:endParaRPr lang="en-US"/>
        </a:p>
      </dgm:t>
    </dgm:pt>
    <dgm:pt modelId="{6A539E6F-C004-4EED-8BE9-AF0808483EC7}" type="sibTrans" cxnId="{2BAE92AD-942E-48FF-8F03-6D5432E6ECE3}">
      <dgm:prSet/>
      <dgm:spPr/>
      <dgm:t>
        <a:bodyPr/>
        <a:lstStyle/>
        <a:p>
          <a:endParaRPr lang="en-US"/>
        </a:p>
      </dgm:t>
    </dgm:pt>
    <dgm:pt modelId="{EA00E81E-D9A9-4229-84C5-CF5B55C0E9EE}">
      <dgm:prSet/>
      <dgm:spPr/>
      <dgm:t>
        <a:bodyPr/>
        <a:lstStyle/>
        <a:p>
          <a:pPr rtl="0"/>
          <a:r>
            <a:rPr lang="en-US" smtClean="0"/>
            <a:t>b. Game-based learning: ST Math, Mangahigh</a:t>
          </a:r>
          <a:endParaRPr lang="en-US"/>
        </a:p>
      </dgm:t>
    </dgm:pt>
    <dgm:pt modelId="{E3264A11-AEFC-4A87-99F1-BE7A786B656F}" type="parTrans" cxnId="{038BF03E-7F4C-4122-8AEC-A86BEE86B170}">
      <dgm:prSet/>
      <dgm:spPr/>
      <dgm:t>
        <a:bodyPr/>
        <a:lstStyle/>
        <a:p>
          <a:endParaRPr lang="en-US"/>
        </a:p>
      </dgm:t>
    </dgm:pt>
    <dgm:pt modelId="{B74148A5-542F-43D3-AC76-CEB1CDE4DE79}" type="sibTrans" cxnId="{038BF03E-7F4C-4122-8AEC-A86BEE86B170}">
      <dgm:prSet/>
      <dgm:spPr/>
      <dgm:t>
        <a:bodyPr/>
        <a:lstStyle/>
        <a:p>
          <a:endParaRPr lang="en-US"/>
        </a:p>
      </dgm:t>
    </dgm:pt>
    <dgm:pt modelId="{A67860BF-5598-4BA8-AE59-F04AAB44071F}">
      <dgm:prSet/>
      <dgm:spPr>
        <a:noFill/>
      </dgm:spPr>
      <dgm:t>
        <a:bodyPr/>
        <a:lstStyle/>
        <a:p>
          <a:pPr rtl="0"/>
          <a:endParaRPr lang="en-US"/>
        </a:p>
      </dgm:t>
    </dgm:pt>
    <dgm:pt modelId="{61DAB37E-EDF0-49C4-8476-78C231250299}" type="parTrans" cxnId="{413313F1-B9FD-42BE-B8CD-D5147BD7AC01}">
      <dgm:prSet/>
      <dgm:spPr/>
      <dgm:t>
        <a:bodyPr/>
        <a:lstStyle/>
        <a:p>
          <a:endParaRPr lang="en-US"/>
        </a:p>
      </dgm:t>
    </dgm:pt>
    <dgm:pt modelId="{6BB060D5-CA23-448D-8B22-611F62B61618}" type="sibTrans" cxnId="{413313F1-B9FD-42BE-B8CD-D5147BD7AC01}">
      <dgm:prSet/>
      <dgm:spPr/>
      <dgm:t>
        <a:bodyPr/>
        <a:lstStyle/>
        <a:p>
          <a:endParaRPr lang="en-US"/>
        </a:p>
      </dgm:t>
    </dgm:pt>
    <dgm:pt modelId="{D03AA820-08FC-4469-A43A-0DC1B5772CA5}">
      <dgm:prSet/>
      <dgm:spPr/>
      <dgm:t>
        <a:bodyPr/>
        <a:lstStyle/>
        <a:p>
          <a:pPr rtl="0"/>
          <a:r>
            <a:rPr lang="en-US" smtClean="0"/>
            <a:t>3. Dynamic scheduling matches students that need help with teachers that have time:</a:t>
          </a:r>
          <a:endParaRPr lang="en-US"/>
        </a:p>
      </dgm:t>
    </dgm:pt>
    <dgm:pt modelId="{707CCF7F-01F7-45DE-A270-CBDA65626164}" type="parTrans" cxnId="{4658CBD9-4C71-491B-B761-FBF60546AD6F}">
      <dgm:prSet/>
      <dgm:spPr/>
      <dgm:t>
        <a:bodyPr/>
        <a:lstStyle/>
        <a:p>
          <a:endParaRPr lang="en-US"/>
        </a:p>
      </dgm:t>
    </dgm:pt>
    <dgm:pt modelId="{84710C70-BA4F-43AB-9481-6E74A8436785}" type="sibTrans" cxnId="{4658CBD9-4C71-491B-B761-FBF60546AD6F}">
      <dgm:prSet/>
      <dgm:spPr/>
      <dgm:t>
        <a:bodyPr/>
        <a:lstStyle/>
        <a:p>
          <a:endParaRPr lang="en-US"/>
        </a:p>
      </dgm:t>
    </dgm:pt>
    <dgm:pt modelId="{4345097C-B5F2-471D-81A2-AE0D962C8B2F}">
      <dgm:prSet/>
      <dgm:spPr/>
      <dgm:t>
        <a:bodyPr/>
        <a:lstStyle/>
        <a:p>
          <a:pPr rtl="0"/>
          <a:r>
            <a:rPr lang="en-US" smtClean="0"/>
            <a:t>a. NewClassrooms uses learning analytics to schedule personalized math learning experiences.</a:t>
          </a:r>
          <a:endParaRPr lang="en-US"/>
        </a:p>
      </dgm:t>
    </dgm:pt>
    <dgm:pt modelId="{5A4EB87D-6C3E-4677-886E-B108A605F3CF}" type="parTrans" cxnId="{54C66B2E-2D06-4E42-9A4A-6B177C07E728}">
      <dgm:prSet/>
      <dgm:spPr/>
      <dgm:t>
        <a:bodyPr/>
        <a:lstStyle/>
        <a:p>
          <a:endParaRPr lang="en-US"/>
        </a:p>
      </dgm:t>
    </dgm:pt>
    <dgm:pt modelId="{473DB6A8-3838-4AE0-BBB0-10AE9BEA302F}" type="sibTrans" cxnId="{54C66B2E-2D06-4E42-9A4A-6B177C07E728}">
      <dgm:prSet/>
      <dgm:spPr/>
      <dgm:t>
        <a:bodyPr/>
        <a:lstStyle/>
        <a:p>
          <a:endParaRPr lang="en-US"/>
        </a:p>
      </dgm:t>
    </dgm:pt>
    <dgm:pt modelId="{DD5066BD-92E7-473F-8A25-C859095EC437}">
      <dgm:prSet/>
      <dgm:spPr>
        <a:noFill/>
      </dgm:spPr>
      <dgm:t>
        <a:bodyPr/>
        <a:lstStyle/>
        <a:p>
          <a:pPr rtl="0"/>
          <a:endParaRPr lang="en-US"/>
        </a:p>
      </dgm:t>
    </dgm:pt>
    <dgm:pt modelId="{87D97357-C392-4000-9ABF-9ABBD98BF15D}" type="parTrans" cxnId="{66E3E551-2E83-4CFC-BA40-6E2931158B36}">
      <dgm:prSet/>
      <dgm:spPr/>
      <dgm:t>
        <a:bodyPr/>
        <a:lstStyle/>
        <a:p>
          <a:endParaRPr lang="en-US"/>
        </a:p>
      </dgm:t>
    </dgm:pt>
    <dgm:pt modelId="{2D0B5FAD-7365-4CC6-B0F8-2073A6CA297F}" type="sibTrans" cxnId="{66E3E551-2E83-4CFC-BA40-6E2931158B36}">
      <dgm:prSet/>
      <dgm:spPr/>
      <dgm:t>
        <a:bodyPr/>
        <a:lstStyle/>
        <a:p>
          <a:endParaRPr lang="en-US"/>
        </a:p>
      </dgm:t>
    </dgm:pt>
    <dgm:pt modelId="{80E6A3B1-E6C9-4775-BD67-F5249E6EE805}" type="pres">
      <dgm:prSet presAssocID="{280C8FBD-EA72-4240-9FAC-4C6C429EE9C6}" presName="linear" presStyleCnt="0">
        <dgm:presLayoutVars>
          <dgm:animLvl val="lvl"/>
          <dgm:resizeHandles val="exact"/>
        </dgm:presLayoutVars>
      </dgm:prSet>
      <dgm:spPr/>
      <dgm:t>
        <a:bodyPr/>
        <a:lstStyle/>
        <a:p>
          <a:endParaRPr lang="en-US"/>
        </a:p>
      </dgm:t>
    </dgm:pt>
    <dgm:pt modelId="{FC88F09B-C4A4-4DB4-9FB7-5CBDC272B2D1}" type="pres">
      <dgm:prSet presAssocID="{1827C86B-EBD0-43E3-8123-9BFDC8FD0B71}" presName="parentText" presStyleLbl="node1" presStyleIdx="0" presStyleCnt="11" custLinFactNeighborX="-7880">
        <dgm:presLayoutVars>
          <dgm:chMax val="0"/>
          <dgm:bulletEnabled val="1"/>
        </dgm:presLayoutVars>
      </dgm:prSet>
      <dgm:spPr/>
      <dgm:t>
        <a:bodyPr/>
        <a:lstStyle/>
        <a:p>
          <a:endParaRPr lang="en-US"/>
        </a:p>
      </dgm:t>
    </dgm:pt>
    <dgm:pt modelId="{875626D9-D116-4010-B7EA-8CDD59F231D7}" type="pres">
      <dgm:prSet presAssocID="{E944D39C-FB25-4B52-8DFC-CA3110AD3DD7}" presName="spacer" presStyleCnt="0"/>
      <dgm:spPr/>
    </dgm:pt>
    <dgm:pt modelId="{E36654BD-60A0-4EA6-858B-8A8F9434EA8C}" type="pres">
      <dgm:prSet presAssocID="{0550C38C-A8CD-4374-8ED1-D7737F28D2ED}" presName="parentText" presStyleLbl="node1" presStyleIdx="1" presStyleCnt="11">
        <dgm:presLayoutVars>
          <dgm:chMax val="0"/>
          <dgm:bulletEnabled val="1"/>
        </dgm:presLayoutVars>
      </dgm:prSet>
      <dgm:spPr/>
      <dgm:t>
        <a:bodyPr/>
        <a:lstStyle/>
        <a:p>
          <a:endParaRPr lang="en-US"/>
        </a:p>
      </dgm:t>
    </dgm:pt>
    <dgm:pt modelId="{24901003-B948-48CF-9433-B437D658837D}" type="pres">
      <dgm:prSet presAssocID="{C829B627-E41F-4550-BC5B-4F707175E7D5}" presName="spacer" presStyleCnt="0"/>
      <dgm:spPr/>
    </dgm:pt>
    <dgm:pt modelId="{0BC4AC0B-B839-4127-B1D3-DCC6D4263385}" type="pres">
      <dgm:prSet presAssocID="{51B429DD-EFB3-4F90-AC99-1C8986C97800}" presName="parentText" presStyleLbl="node1" presStyleIdx="2" presStyleCnt="11">
        <dgm:presLayoutVars>
          <dgm:chMax val="0"/>
          <dgm:bulletEnabled val="1"/>
        </dgm:presLayoutVars>
      </dgm:prSet>
      <dgm:spPr/>
      <dgm:t>
        <a:bodyPr/>
        <a:lstStyle/>
        <a:p>
          <a:endParaRPr lang="en-US"/>
        </a:p>
      </dgm:t>
    </dgm:pt>
    <dgm:pt modelId="{94D45C54-2459-42B8-B93C-C1F88155FA24}" type="pres">
      <dgm:prSet presAssocID="{1168E81F-BD8A-4B47-8990-BCA698DCF55B}" presName="spacer" presStyleCnt="0"/>
      <dgm:spPr/>
    </dgm:pt>
    <dgm:pt modelId="{09B69653-9622-4149-835C-D210A88D2AA4}" type="pres">
      <dgm:prSet presAssocID="{9C5F1558-9B9F-48DD-A7B8-64FDBB894E3D}" presName="parentText" presStyleLbl="node1" presStyleIdx="3" presStyleCnt="11">
        <dgm:presLayoutVars>
          <dgm:chMax val="0"/>
          <dgm:bulletEnabled val="1"/>
        </dgm:presLayoutVars>
      </dgm:prSet>
      <dgm:spPr/>
      <dgm:t>
        <a:bodyPr/>
        <a:lstStyle/>
        <a:p>
          <a:endParaRPr lang="en-US"/>
        </a:p>
      </dgm:t>
    </dgm:pt>
    <dgm:pt modelId="{5FD0D34E-03B5-441B-8073-8A5EC5B0381C}" type="pres">
      <dgm:prSet presAssocID="{D5B8A99A-85FC-4B7F-B4C2-AEAFFA9C39F6}" presName="spacer" presStyleCnt="0"/>
      <dgm:spPr/>
    </dgm:pt>
    <dgm:pt modelId="{AF8FF587-4705-4591-B23A-8FA869BA32FC}" type="pres">
      <dgm:prSet presAssocID="{7B832684-5CAB-4504-BBC2-482FC465C8A5}" presName="parentText" presStyleLbl="node1" presStyleIdx="4" presStyleCnt="11">
        <dgm:presLayoutVars>
          <dgm:chMax val="0"/>
          <dgm:bulletEnabled val="1"/>
        </dgm:presLayoutVars>
      </dgm:prSet>
      <dgm:spPr/>
      <dgm:t>
        <a:bodyPr/>
        <a:lstStyle/>
        <a:p>
          <a:endParaRPr lang="en-US"/>
        </a:p>
      </dgm:t>
    </dgm:pt>
    <dgm:pt modelId="{6BE3C483-A070-4E04-B1F4-CDC76D4987DD}" type="pres">
      <dgm:prSet presAssocID="{DFE99E79-FE29-48C5-B356-11BCCAA77540}" presName="spacer" presStyleCnt="0"/>
      <dgm:spPr/>
    </dgm:pt>
    <dgm:pt modelId="{73C85749-88B4-4CB0-83E8-4C1DA4FDD112}" type="pres">
      <dgm:prSet presAssocID="{DDA0F8D9-AE08-469D-A6F2-044B20226C30}" presName="parentText" presStyleLbl="node1" presStyleIdx="5" presStyleCnt="11">
        <dgm:presLayoutVars>
          <dgm:chMax val="0"/>
          <dgm:bulletEnabled val="1"/>
        </dgm:presLayoutVars>
      </dgm:prSet>
      <dgm:spPr/>
      <dgm:t>
        <a:bodyPr/>
        <a:lstStyle/>
        <a:p>
          <a:endParaRPr lang="en-US"/>
        </a:p>
      </dgm:t>
    </dgm:pt>
    <dgm:pt modelId="{DBEC04DD-D39F-4C9A-BC6F-47607C328915}" type="pres">
      <dgm:prSet presAssocID="{6A539E6F-C004-4EED-8BE9-AF0808483EC7}" presName="spacer" presStyleCnt="0"/>
      <dgm:spPr/>
    </dgm:pt>
    <dgm:pt modelId="{24D00576-D10B-4F9C-84D2-AC7FA4354ABA}" type="pres">
      <dgm:prSet presAssocID="{EA00E81E-D9A9-4229-84C5-CF5B55C0E9EE}" presName="parentText" presStyleLbl="node1" presStyleIdx="6" presStyleCnt="11">
        <dgm:presLayoutVars>
          <dgm:chMax val="0"/>
          <dgm:bulletEnabled val="1"/>
        </dgm:presLayoutVars>
      </dgm:prSet>
      <dgm:spPr/>
      <dgm:t>
        <a:bodyPr/>
        <a:lstStyle/>
        <a:p>
          <a:endParaRPr lang="en-US"/>
        </a:p>
      </dgm:t>
    </dgm:pt>
    <dgm:pt modelId="{293C8CFA-D7A3-4870-B600-914C608034E3}" type="pres">
      <dgm:prSet presAssocID="{B74148A5-542F-43D3-AC76-CEB1CDE4DE79}" presName="spacer" presStyleCnt="0"/>
      <dgm:spPr/>
    </dgm:pt>
    <dgm:pt modelId="{7815FC4E-1685-42A2-869A-E70D53A4CB4B}" type="pres">
      <dgm:prSet presAssocID="{A67860BF-5598-4BA8-AE59-F04AAB44071F}" presName="parentText" presStyleLbl="node1" presStyleIdx="7" presStyleCnt="11">
        <dgm:presLayoutVars>
          <dgm:chMax val="0"/>
          <dgm:bulletEnabled val="1"/>
        </dgm:presLayoutVars>
      </dgm:prSet>
      <dgm:spPr/>
      <dgm:t>
        <a:bodyPr/>
        <a:lstStyle/>
        <a:p>
          <a:endParaRPr lang="en-US"/>
        </a:p>
      </dgm:t>
    </dgm:pt>
    <dgm:pt modelId="{BBAA34C1-83AA-4DCF-94CD-1EAC3DD9A3AC}" type="pres">
      <dgm:prSet presAssocID="{6BB060D5-CA23-448D-8B22-611F62B61618}" presName="spacer" presStyleCnt="0"/>
      <dgm:spPr/>
    </dgm:pt>
    <dgm:pt modelId="{BB96F1BD-0818-4126-A677-07D5F4852F23}" type="pres">
      <dgm:prSet presAssocID="{D03AA820-08FC-4469-A43A-0DC1B5772CA5}" presName="parentText" presStyleLbl="node1" presStyleIdx="8" presStyleCnt="11">
        <dgm:presLayoutVars>
          <dgm:chMax val="0"/>
          <dgm:bulletEnabled val="1"/>
        </dgm:presLayoutVars>
      </dgm:prSet>
      <dgm:spPr/>
      <dgm:t>
        <a:bodyPr/>
        <a:lstStyle/>
        <a:p>
          <a:endParaRPr lang="en-US"/>
        </a:p>
      </dgm:t>
    </dgm:pt>
    <dgm:pt modelId="{9AD21ACB-F570-4B31-8F7A-CEFB22C366D7}" type="pres">
      <dgm:prSet presAssocID="{84710C70-BA4F-43AB-9481-6E74A8436785}" presName="spacer" presStyleCnt="0"/>
      <dgm:spPr/>
    </dgm:pt>
    <dgm:pt modelId="{1FA03262-2197-4FCE-9B1C-DDF38604F7C1}" type="pres">
      <dgm:prSet presAssocID="{4345097C-B5F2-471D-81A2-AE0D962C8B2F}" presName="parentText" presStyleLbl="node1" presStyleIdx="9" presStyleCnt="11">
        <dgm:presLayoutVars>
          <dgm:chMax val="0"/>
          <dgm:bulletEnabled val="1"/>
        </dgm:presLayoutVars>
      </dgm:prSet>
      <dgm:spPr/>
      <dgm:t>
        <a:bodyPr/>
        <a:lstStyle/>
        <a:p>
          <a:endParaRPr lang="en-US"/>
        </a:p>
      </dgm:t>
    </dgm:pt>
    <dgm:pt modelId="{348325C1-C4B6-4344-838C-EE0EB4E5A9B2}" type="pres">
      <dgm:prSet presAssocID="{473DB6A8-3838-4AE0-BBB0-10AE9BEA302F}" presName="spacer" presStyleCnt="0"/>
      <dgm:spPr/>
    </dgm:pt>
    <dgm:pt modelId="{9B8F2234-86F5-4D1A-979B-AB2A0162E73D}" type="pres">
      <dgm:prSet presAssocID="{DD5066BD-92E7-473F-8A25-C859095EC437}" presName="parentText" presStyleLbl="node1" presStyleIdx="10" presStyleCnt="11">
        <dgm:presLayoutVars>
          <dgm:chMax val="0"/>
          <dgm:bulletEnabled val="1"/>
        </dgm:presLayoutVars>
      </dgm:prSet>
      <dgm:spPr/>
      <dgm:t>
        <a:bodyPr/>
        <a:lstStyle/>
        <a:p>
          <a:endParaRPr lang="en-US"/>
        </a:p>
      </dgm:t>
    </dgm:pt>
  </dgm:ptLst>
  <dgm:cxnLst>
    <dgm:cxn modelId="{197896F2-4C1B-4BDF-A91B-94FC4103FF38}" type="presOf" srcId="{7B832684-5CAB-4504-BBC2-482FC465C8A5}" destId="{AF8FF587-4705-4591-B23A-8FA869BA32FC}" srcOrd="0" destOrd="0" presId="urn:microsoft.com/office/officeart/2005/8/layout/vList2"/>
    <dgm:cxn modelId="{6DB7E77E-0B27-4621-BD75-1E75F6D63B3D}" srcId="{280C8FBD-EA72-4240-9FAC-4C6C429EE9C6}" destId="{1827C86B-EBD0-43E3-8123-9BFDC8FD0B71}" srcOrd="0" destOrd="0" parTransId="{EC59FDFA-9C75-45CF-8BA3-321AAA9BA556}" sibTransId="{E944D39C-FB25-4B52-8DFC-CA3110AD3DD7}"/>
    <dgm:cxn modelId="{EE17EC70-80C6-48E7-9350-83422BD96EE4}" type="presOf" srcId="{4345097C-B5F2-471D-81A2-AE0D962C8B2F}" destId="{1FA03262-2197-4FCE-9B1C-DDF38604F7C1}" srcOrd="0" destOrd="0" presId="urn:microsoft.com/office/officeart/2005/8/layout/vList2"/>
    <dgm:cxn modelId="{413313F1-B9FD-42BE-B8CD-D5147BD7AC01}" srcId="{280C8FBD-EA72-4240-9FAC-4C6C429EE9C6}" destId="{A67860BF-5598-4BA8-AE59-F04AAB44071F}" srcOrd="7" destOrd="0" parTransId="{61DAB37E-EDF0-49C4-8476-78C231250299}" sibTransId="{6BB060D5-CA23-448D-8B22-611F62B61618}"/>
    <dgm:cxn modelId="{F4FC4E07-8069-4ADF-BF27-FCCAF2298E9F}" srcId="{280C8FBD-EA72-4240-9FAC-4C6C429EE9C6}" destId="{0550C38C-A8CD-4374-8ED1-D7737F28D2ED}" srcOrd="1" destOrd="0" parTransId="{8E30F265-7EB5-40B9-8914-373F46114498}" sibTransId="{C829B627-E41F-4550-BC5B-4F707175E7D5}"/>
    <dgm:cxn modelId="{038BF03E-7F4C-4122-8AEC-A86BEE86B170}" srcId="{280C8FBD-EA72-4240-9FAC-4C6C429EE9C6}" destId="{EA00E81E-D9A9-4229-84C5-CF5B55C0E9EE}" srcOrd="6" destOrd="0" parTransId="{E3264A11-AEFC-4A87-99F1-BE7A786B656F}" sibTransId="{B74148A5-542F-43D3-AC76-CEB1CDE4DE79}"/>
    <dgm:cxn modelId="{54C66B2E-2D06-4E42-9A4A-6B177C07E728}" srcId="{280C8FBD-EA72-4240-9FAC-4C6C429EE9C6}" destId="{4345097C-B5F2-471D-81A2-AE0D962C8B2F}" srcOrd="9" destOrd="0" parTransId="{5A4EB87D-6C3E-4677-886E-B108A605F3CF}" sibTransId="{473DB6A8-3838-4AE0-BBB0-10AE9BEA302F}"/>
    <dgm:cxn modelId="{4658CBD9-4C71-491B-B761-FBF60546AD6F}" srcId="{280C8FBD-EA72-4240-9FAC-4C6C429EE9C6}" destId="{D03AA820-08FC-4469-A43A-0DC1B5772CA5}" srcOrd="8" destOrd="0" parTransId="{707CCF7F-01F7-45DE-A270-CBDA65626164}" sibTransId="{84710C70-BA4F-43AB-9481-6E74A8436785}"/>
    <dgm:cxn modelId="{6D375DE8-058F-4822-BC5B-636C8239428B}" type="presOf" srcId="{DD5066BD-92E7-473F-8A25-C859095EC437}" destId="{9B8F2234-86F5-4D1A-979B-AB2A0162E73D}" srcOrd="0" destOrd="0" presId="urn:microsoft.com/office/officeart/2005/8/layout/vList2"/>
    <dgm:cxn modelId="{1E9A6BAC-B894-4C23-B3A7-9BFA5EFBEDA3}" type="presOf" srcId="{A67860BF-5598-4BA8-AE59-F04AAB44071F}" destId="{7815FC4E-1685-42A2-869A-E70D53A4CB4B}" srcOrd="0" destOrd="0" presId="urn:microsoft.com/office/officeart/2005/8/layout/vList2"/>
    <dgm:cxn modelId="{F4DC5CF7-E59D-4B4E-A3C1-1C3B682A87D2}" type="presOf" srcId="{280C8FBD-EA72-4240-9FAC-4C6C429EE9C6}" destId="{80E6A3B1-E6C9-4775-BD67-F5249E6EE805}" srcOrd="0" destOrd="0" presId="urn:microsoft.com/office/officeart/2005/8/layout/vList2"/>
    <dgm:cxn modelId="{66E3E551-2E83-4CFC-BA40-6E2931158B36}" srcId="{280C8FBD-EA72-4240-9FAC-4C6C429EE9C6}" destId="{DD5066BD-92E7-473F-8A25-C859095EC437}" srcOrd="10" destOrd="0" parTransId="{87D97357-C392-4000-9ABF-9ABBD98BF15D}" sibTransId="{2D0B5FAD-7365-4CC6-B0F8-2073A6CA297F}"/>
    <dgm:cxn modelId="{1FC9DB3C-C9A5-4055-82A8-94FB47B2394B}" type="presOf" srcId="{EA00E81E-D9A9-4229-84C5-CF5B55C0E9EE}" destId="{24D00576-D10B-4F9C-84D2-AC7FA4354ABA}" srcOrd="0" destOrd="0" presId="urn:microsoft.com/office/officeart/2005/8/layout/vList2"/>
    <dgm:cxn modelId="{9A089C35-FB8D-40E2-9068-F4F23E97A38C}" srcId="{280C8FBD-EA72-4240-9FAC-4C6C429EE9C6}" destId="{51B429DD-EFB3-4F90-AC99-1C8986C97800}" srcOrd="2" destOrd="0" parTransId="{026AA602-B133-40CB-91C8-66F990A6BE80}" sibTransId="{1168E81F-BD8A-4B47-8990-BCA698DCF55B}"/>
    <dgm:cxn modelId="{7D1B0062-BDC1-430A-BE25-27C33DBC0DBB}" type="presOf" srcId="{51B429DD-EFB3-4F90-AC99-1C8986C97800}" destId="{0BC4AC0B-B839-4127-B1D3-DCC6D4263385}" srcOrd="0" destOrd="0" presId="urn:microsoft.com/office/officeart/2005/8/layout/vList2"/>
    <dgm:cxn modelId="{44A23BF1-4E81-40C7-B0D6-1788CC670E12}" srcId="{280C8FBD-EA72-4240-9FAC-4C6C429EE9C6}" destId="{7B832684-5CAB-4504-BBC2-482FC465C8A5}" srcOrd="4" destOrd="0" parTransId="{71AC1921-267B-4654-B2DB-92233719AA90}" sibTransId="{DFE99E79-FE29-48C5-B356-11BCCAA77540}"/>
    <dgm:cxn modelId="{FEFA0770-B69A-47E0-85F6-25C71CFA1B39}" type="presOf" srcId="{1827C86B-EBD0-43E3-8123-9BFDC8FD0B71}" destId="{FC88F09B-C4A4-4DB4-9FB7-5CBDC272B2D1}" srcOrd="0" destOrd="0" presId="urn:microsoft.com/office/officeart/2005/8/layout/vList2"/>
    <dgm:cxn modelId="{48EB961C-F79F-4E16-8878-BC8BE740EC2E}" type="presOf" srcId="{9C5F1558-9B9F-48DD-A7B8-64FDBB894E3D}" destId="{09B69653-9622-4149-835C-D210A88D2AA4}" srcOrd="0" destOrd="0" presId="urn:microsoft.com/office/officeart/2005/8/layout/vList2"/>
    <dgm:cxn modelId="{BEF1F28E-3313-4E9A-8ACB-2F558E9953DC}" type="presOf" srcId="{D03AA820-08FC-4469-A43A-0DC1B5772CA5}" destId="{BB96F1BD-0818-4126-A677-07D5F4852F23}" srcOrd="0" destOrd="0" presId="urn:microsoft.com/office/officeart/2005/8/layout/vList2"/>
    <dgm:cxn modelId="{0D4AE5D7-92CB-4316-AA67-EF5E573EF13B}" srcId="{280C8FBD-EA72-4240-9FAC-4C6C429EE9C6}" destId="{9C5F1558-9B9F-48DD-A7B8-64FDBB894E3D}" srcOrd="3" destOrd="0" parTransId="{84BDCBDA-6CDD-41D0-9348-22A2E2A5A726}" sibTransId="{D5B8A99A-85FC-4B7F-B4C2-AEAFFA9C39F6}"/>
    <dgm:cxn modelId="{BF52E054-9EDC-495F-B5FD-E2EAB0F47771}" type="presOf" srcId="{0550C38C-A8CD-4374-8ED1-D7737F28D2ED}" destId="{E36654BD-60A0-4EA6-858B-8A8F9434EA8C}" srcOrd="0" destOrd="0" presId="urn:microsoft.com/office/officeart/2005/8/layout/vList2"/>
    <dgm:cxn modelId="{2BAE92AD-942E-48FF-8F03-6D5432E6ECE3}" srcId="{280C8FBD-EA72-4240-9FAC-4C6C429EE9C6}" destId="{DDA0F8D9-AE08-469D-A6F2-044B20226C30}" srcOrd="5" destOrd="0" parTransId="{7832955D-FF98-4930-A951-3B28C822BD1C}" sibTransId="{6A539E6F-C004-4EED-8BE9-AF0808483EC7}"/>
    <dgm:cxn modelId="{69AB855B-B69C-42C2-A122-BBA73B5D7D7B}" type="presOf" srcId="{DDA0F8D9-AE08-469D-A6F2-044B20226C30}" destId="{73C85749-88B4-4CB0-83E8-4C1DA4FDD112}" srcOrd="0" destOrd="0" presId="urn:microsoft.com/office/officeart/2005/8/layout/vList2"/>
    <dgm:cxn modelId="{816880AC-A938-4B0F-9FD1-13B1D835C123}" type="presParOf" srcId="{80E6A3B1-E6C9-4775-BD67-F5249E6EE805}" destId="{FC88F09B-C4A4-4DB4-9FB7-5CBDC272B2D1}" srcOrd="0" destOrd="0" presId="urn:microsoft.com/office/officeart/2005/8/layout/vList2"/>
    <dgm:cxn modelId="{39F0ADD6-1639-4BDB-988F-0449411F4A3F}" type="presParOf" srcId="{80E6A3B1-E6C9-4775-BD67-F5249E6EE805}" destId="{875626D9-D116-4010-B7EA-8CDD59F231D7}" srcOrd="1" destOrd="0" presId="urn:microsoft.com/office/officeart/2005/8/layout/vList2"/>
    <dgm:cxn modelId="{3B601945-CDD9-4346-BE75-2B133AE7D605}" type="presParOf" srcId="{80E6A3B1-E6C9-4775-BD67-F5249E6EE805}" destId="{E36654BD-60A0-4EA6-858B-8A8F9434EA8C}" srcOrd="2" destOrd="0" presId="urn:microsoft.com/office/officeart/2005/8/layout/vList2"/>
    <dgm:cxn modelId="{7A27D605-714E-4CA7-AEC3-D2110691298D}" type="presParOf" srcId="{80E6A3B1-E6C9-4775-BD67-F5249E6EE805}" destId="{24901003-B948-48CF-9433-B437D658837D}" srcOrd="3" destOrd="0" presId="urn:microsoft.com/office/officeart/2005/8/layout/vList2"/>
    <dgm:cxn modelId="{60E09DDD-07D8-4A3A-9A00-389F5D53F960}" type="presParOf" srcId="{80E6A3B1-E6C9-4775-BD67-F5249E6EE805}" destId="{0BC4AC0B-B839-4127-B1D3-DCC6D4263385}" srcOrd="4" destOrd="0" presId="urn:microsoft.com/office/officeart/2005/8/layout/vList2"/>
    <dgm:cxn modelId="{36982ECD-F770-4810-834F-094026F02CCA}" type="presParOf" srcId="{80E6A3B1-E6C9-4775-BD67-F5249E6EE805}" destId="{94D45C54-2459-42B8-B93C-C1F88155FA24}" srcOrd="5" destOrd="0" presId="urn:microsoft.com/office/officeart/2005/8/layout/vList2"/>
    <dgm:cxn modelId="{BFE6CFF8-E2FA-4219-BDFB-BCCF8AEE760F}" type="presParOf" srcId="{80E6A3B1-E6C9-4775-BD67-F5249E6EE805}" destId="{09B69653-9622-4149-835C-D210A88D2AA4}" srcOrd="6" destOrd="0" presId="urn:microsoft.com/office/officeart/2005/8/layout/vList2"/>
    <dgm:cxn modelId="{3911DC29-0F81-46C7-9C4C-80D324E0CB11}" type="presParOf" srcId="{80E6A3B1-E6C9-4775-BD67-F5249E6EE805}" destId="{5FD0D34E-03B5-441B-8073-8A5EC5B0381C}" srcOrd="7" destOrd="0" presId="urn:microsoft.com/office/officeart/2005/8/layout/vList2"/>
    <dgm:cxn modelId="{EAC8F410-D4EE-4B98-B930-567A44A7BA59}" type="presParOf" srcId="{80E6A3B1-E6C9-4775-BD67-F5249E6EE805}" destId="{AF8FF587-4705-4591-B23A-8FA869BA32FC}" srcOrd="8" destOrd="0" presId="urn:microsoft.com/office/officeart/2005/8/layout/vList2"/>
    <dgm:cxn modelId="{6E1632E1-FE15-4097-87B3-46388A8B1316}" type="presParOf" srcId="{80E6A3B1-E6C9-4775-BD67-F5249E6EE805}" destId="{6BE3C483-A070-4E04-B1F4-CDC76D4987DD}" srcOrd="9" destOrd="0" presId="urn:microsoft.com/office/officeart/2005/8/layout/vList2"/>
    <dgm:cxn modelId="{25C93E2E-4BEA-415D-AF9E-8F3F4EED27F5}" type="presParOf" srcId="{80E6A3B1-E6C9-4775-BD67-F5249E6EE805}" destId="{73C85749-88B4-4CB0-83E8-4C1DA4FDD112}" srcOrd="10" destOrd="0" presId="urn:microsoft.com/office/officeart/2005/8/layout/vList2"/>
    <dgm:cxn modelId="{1D6F02B9-4F4E-4248-BA19-003637F86756}" type="presParOf" srcId="{80E6A3B1-E6C9-4775-BD67-F5249E6EE805}" destId="{DBEC04DD-D39F-4C9A-BC6F-47607C328915}" srcOrd="11" destOrd="0" presId="urn:microsoft.com/office/officeart/2005/8/layout/vList2"/>
    <dgm:cxn modelId="{548F3E1D-8189-449A-AE70-FFF3F76362D5}" type="presParOf" srcId="{80E6A3B1-E6C9-4775-BD67-F5249E6EE805}" destId="{24D00576-D10B-4F9C-84D2-AC7FA4354ABA}" srcOrd="12" destOrd="0" presId="urn:microsoft.com/office/officeart/2005/8/layout/vList2"/>
    <dgm:cxn modelId="{2C590D88-0B84-40BA-BDAA-B45F3AC0EBB5}" type="presParOf" srcId="{80E6A3B1-E6C9-4775-BD67-F5249E6EE805}" destId="{293C8CFA-D7A3-4870-B600-914C608034E3}" srcOrd="13" destOrd="0" presId="urn:microsoft.com/office/officeart/2005/8/layout/vList2"/>
    <dgm:cxn modelId="{28C1CDB3-81B6-4321-9C89-934FFCADB3F4}" type="presParOf" srcId="{80E6A3B1-E6C9-4775-BD67-F5249E6EE805}" destId="{7815FC4E-1685-42A2-869A-E70D53A4CB4B}" srcOrd="14" destOrd="0" presId="urn:microsoft.com/office/officeart/2005/8/layout/vList2"/>
    <dgm:cxn modelId="{B773EF7A-C901-4577-A166-69F2C85B262D}" type="presParOf" srcId="{80E6A3B1-E6C9-4775-BD67-F5249E6EE805}" destId="{BBAA34C1-83AA-4DCF-94CD-1EAC3DD9A3AC}" srcOrd="15" destOrd="0" presId="urn:microsoft.com/office/officeart/2005/8/layout/vList2"/>
    <dgm:cxn modelId="{8F7CD4BD-3029-4862-B61B-C39ECB525D9C}" type="presParOf" srcId="{80E6A3B1-E6C9-4775-BD67-F5249E6EE805}" destId="{BB96F1BD-0818-4126-A677-07D5F4852F23}" srcOrd="16" destOrd="0" presId="urn:microsoft.com/office/officeart/2005/8/layout/vList2"/>
    <dgm:cxn modelId="{745F5902-0BD8-4AF0-81C6-4C3454A960C7}" type="presParOf" srcId="{80E6A3B1-E6C9-4775-BD67-F5249E6EE805}" destId="{9AD21ACB-F570-4B31-8F7A-CEFB22C366D7}" srcOrd="17" destOrd="0" presId="urn:microsoft.com/office/officeart/2005/8/layout/vList2"/>
    <dgm:cxn modelId="{A8CCE1A2-C92B-4A70-9949-3C03077D2F3A}" type="presParOf" srcId="{80E6A3B1-E6C9-4775-BD67-F5249E6EE805}" destId="{1FA03262-2197-4FCE-9B1C-DDF38604F7C1}" srcOrd="18" destOrd="0" presId="urn:microsoft.com/office/officeart/2005/8/layout/vList2"/>
    <dgm:cxn modelId="{DB3C522C-3A96-4FEE-B198-D012EC2BB4B3}" type="presParOf" srcId="{80E6A3B1-E6C9-4775-BD67-F5249E6EE805}" destId="{348325C1-C4B6-4344-838C-EE0EB4E5A9B2}" srcOrd="19" destOrd="0" presId="urn:microsoft.com/office/officeart/2005/8/layout/vList2"/>
    <dgm:cxn modelId="{3004D7A8-97FD-4A73-82A4-FB73B34ECB9A}" type="presParOf" srcId="{80E6A3B1-E6C9-4775-BD67-F5249E6EE805}" destId="{9B8F2234-86F5-4D1A-979B-AB2A0162E73D}"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62499A9-E146-4987-8E18-C57D198635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886E7A6-1A21-4868-A76B-12BAF59C1B8D}">
      <dgm:prSet/>
      <dgm:spPr/>
      <dgm:t>
        <a:bodyPr/>
        <a:lstStyle/>
        <a:p>
          <a:pPr rtl="0"/>
          <a:r>
            <a:rPr lang="en-US" smtClean="0"/>
            <a:t>4.Grading systems that assess and score student responses to assessments and computer assignments at large scale, either automatically or via peer grading:</a:t>
          </a:r>
          <a:endParaRPr lang="en-US"/>
        </a:p>
      </dgm:t>
    </dgm:pt>
    <dgm:pt modelId="{1476A3F5-6F82-4E9E-BBBA-9B604F11C1FA}" type="parTrans" cxnId="{3C452C98-1E5B-4D4E-85E7-63BCA84B4F1C}">
      <dgm:prSet/>
      <dgm:spPr/>
      <dgm:t>
        <a:bodyPr/>
        <a:lstStyle/>
        <a:p>
          <a:endParaRPr lang="en-US"/>
        </a:p>
      </dgm:t>
    </dgm:pt>
    <dgm:pt modelId="{474D767C-BE92-4682-AA15-A95701A52E69}" type="sibTrans" cxnId="{3C452C98-1E5B-4D4E-85E7-63BCA84B4F1C}">
      <dgm:prSet/>
      <dgm:spPr/>
      <dgm:t>
        <a:bodyPr/>
        <a:lstStyle/>
        <a:p>
          <a:endParaRPr lang="en-US"/>
        </a:p>
      </dgm:t>
    </dgm:pt>
    <dgm:pt modelId="{505E1BB9-E6A9-451A-9EDA-20866BA408E4}">
      <dgm:prSet/>
      <dgm:spPr/>
      <dgm:t>
        <a:bodyPr/>
        <a:lstStyle/>
        <a:p>
          <a:pPr rtl="0"/>
          <a:r>
            <a:rPr lang="en-US" smtClean="0"/>
            <a:t>a. Pearson’s WriteToLearn and Turnitin’s Lightside can score essays and detect plagiarism.</a:t>
          </a:r>
          <a:endParaRPr lang="en-US"/>
        </a:p>
      </dgm:t>
    </dgm:pt>
    <dgm:pt modelId="{87E2A5E2-E1D4-47CB-BEAA-0E14C3CF6B66}" type="parTrans" cxnId="{E3B6A39C-D854-4A50-9CA3-7D8824F231E6}">
      <dgm:prSet/>
      <dgm:spPr/>
      <dgm:t>
        <a:bodyPr/>
        <a:lstStyle/>
        <a:p>
          <a:endParaRPr lang="en-US"/>
        </a:p>
      </dgm:t>
    </dgm:pt>
    <dgm:pt modelId="{BB59D1C1-E47D-47DA-82D9-0E85DEA3EEE0}" type="sibTrans" cxnId="{E3B6A39C-D854-4A50-9CA3-7D8824F231E6}">
      <dgm:prSet/>
      <dgm:spPr/>
      <dgm:t>
        <a:bodyPr/>
        <a:lstStyle/>
        <a:p>
          <a:endParaRPr lang="en-US"/>
        </a:p>
      </dgm:t>
    </dgm:pt>
    <dgm:pt modelId="{BADCFF54-37B9-4D10-AFD9-71D7AF3BFFF7}">
      <dgm:prSet/>
      <dgm:spPr>
        <a:noFill/>
      </dgm:spPr>
      <dgm:t>
        <a:bodyPr/>
        <a:lstStyle/>
        <a:p>
          <a:pPr rtl="0"/>
          <a:endParaRPr lang="en-US"/>
        </a:p>
      </dgm:t>
    </dgm:pt>
    <dgm:pt modelId="{4F2D614A-FA3F-4689-B387-AEF070C914C6}" type="parTrans" cxnId="{25C7A0F9-C8FB-4865-BA1E-7CE070665E2B}">
      <dgm:prSet/>
      <dgm:spPr/>
      <dgm:t>
        <a:bodyPr/>
        <a:lstStyle/>
        <a:p>
          <a:endParaRPr lang="en-US"/>
        </a:p>
      </dgm:t>
    </dgm:pt>
    <dgm:pt modelId="{0EEC4066-F048-4D1D-913A-93162BA10770}" type="sibTrans" cxnId="{25C7A0F9-C8FB-4865-BA1E-7CE070665E2B}">
      <dgm:prSet/>
      <dgm:spPr/>
      <dgm:t>
        <a:bodyPr/>
        <a:lstStyle/>
        <a:p>
          <a:endParaRPr lang="en-US"/>
        </a:p>
      </dgm:t>
    </dgm:pt>
    <dgm:pt modelId="{FB694789-EFE3-4E51-BE1C-6A3D859EFE7D}">
      <dgm:prSet/>
      <dgm:spPr/>
      <dgm:t>
        <a:bodyPr/>
        <a:lstStyle/>
        <a:p>
          <a:pPr rtl="0"/>
          <a:r>
            <a:rPr lang="en-US" smtClean="0"/>
            <a:t>5. Matching teachers and schools:</a:t>
          </a:r>
          <a:endParaRPr lang="en-US"/>
        </a:p>
      </dgm:t>
    </dgm:pt>
    <dgm:pt modelId="{C754C0D0-C4D9-461F-BF6C-65699E89E616}" type="parTrans" cxnId="{A35E4FE9-6759-4B26-8650-CCCE56113C33}">
      <dgm:prSet/>
      <dgm:spPr/>
      <dgm:t>
        <a:bodyPr/>
        <a:lstStyle/>
        <a:p>
          <a:endParaRPr lang="en-US"/>
        </a:p>
      </dgm:t>
    </dgm:pt>
    <dgm:pt modelId="{08C367C6-BA80-49FB-A8B6-9D04A6EE5F43}" type="sibTrans" cxnId="{A35E4FE9-6759-4B26-8650-CCCE56113C33}">
      <dgm:prSet/>
      <dgm:spPr/>
      <dgm:t>
        <a:bodyPr/>
        <a:lstStyle/>
        <a:p>
          <a:endParaRPr lang="en-US"/>
        </a:p>
      </dgm:t>
    </dgm:pt>
    <dgm:pt modelId="{DAC06934-AE09-4AAA-A6C4-73186F90FA80}">
      <dgm:prSet/>
      <dgm:spPr/>
      <dgm:t>
        <a:bodyPr/>
        <a:lstStyle/>
        <a:p>
          <a:pPr rtl="0"/>
          <a:r>
            <a:rPr lang="en-US" smtClean="0"/>
            <a:t>a. MyEdMatch and TeacherMatch are eHarmony for schools.</a:t>
          </a:r>
          <a:endParaRPr lang="en-US"/>
        </a:p>
      </dgm:t>
    </dgm:pt>
    <dgm:pt modelId="{99F88B47-7CC1-461B-9ECF-9482FC58C3F4}" type="parTrans" cxnId="{9B41C529-CAD4-4A94-ADF1-981A93C394B8}">
      <dgm:prSet/>
      <dgm:spPr/>
      <dgm:t>
        <a:bodyPr/>
        <a:lstStyle/>
        <a:p>
          <a:endParaRPr lang="en-US"/>
        </a:p>
      </dgm:t>
    </dgm:pt>
    <dgm:pt modelId="{CFFA8D9E-FA7D-445C-ACD3-A1E1E6F9608B}" type="sibTrans" cxnId="{9B41C529-CAD4-4A94-ADF1-981A93C394B8}">
      <dgm:prSet/>
      <dgm:spPr/>
      <dgm:t>
        <a:bodyPr/>
        <a:lstStyle/>
        <a:p>
          <a:endParaRPr lang="en-US"/>
        </a:p>
      </dgm:t>
    </dgm:pt>
    <dgm:pt modelId="{FD818FEA-EFEB-4ADE-999D-68B8CB9B8211}" type="pres">
      <dgm:prSet presAssocID="{B62499A9-E146-4987-8E18-C57D198635A8}" presName="linear" presStyleCnt="0">
        <dgm:presLayoutVars>
          <dgm:animLvl val="lvl"/>
          <dgm:resizeHandles val="exact"/>
        </dgm:presLayoutVars>
      </dgm:prSet>
      <dgm:spPr/>
      <dgm:t>
        <a:bodyPr/>
        <a:lstStyle/>
        <a:p>
          <a:endParaRPr lang="en-US"/>
        </a:p>
      </dgm:t>
    </dgm:pt>
    <dgm:pt modelId="{9B31209D-DCCA-45AD-84B8-324A9081EBB7}" type="pres">
      <dgm:prSet presAssocID="{3886E7A6-1A21-4868-A76B-12BAF59C1B8D}" presName="parentText" presStyleLbl="node1" presStyleIdx="0" presStyleCnt="5">
        <dgm:presLayoutVars>
          <dgm:chMax val="0"/>
          <dgm:bulletEnabled val="1"/>
        </dgm:presLayoutVars>
      </dgm:prSet>
      <dgm:spPr/>
      <dgm:t>
        <a:bodyPr/>
        <a:lstStyle/>
        <a:p>
          <a:endParaRPr lang="en-US"/>
        </a:p>
      </dgm:t>
    </dgm:pt>
    <dgm:pt modelId="{DCE09DCD-1776-4865-9BE2-45AEAA9748E0}" type="pres">
      <dgm:prSet presAssocID="{474D767C-BE92-4682-AA15-A95701A52E69}" presName="spacer" presStyleCnt="0"/>
      <dgm:spPr/>
    </dgm:pt>
    <dgm:pt modelId="{9F272FE5-3A91-4425-8442-C89F7771E4B3}" type="pres">
      <dgm:prSet presAssocID="{505E1BB9-E6A9-451A-9EDA-20866BA408E4}" presName="parentText" presStyleLbl="node1" presStyleIdx="1" presStyleCnt="5">
        <dgm:presLayoutVars>
          <dgm:chMax val="0"/>
          <dgm:bulletEnabled val="1"/>
        </dgm:presLayoutVars>
      </dgm:prSet>
      <dgm:spPr/>
      <dgm:t>
        <a:bodyPr/>
        <a:lstStyle/>
        <a:p>
          <a:endParaRPr lang="en-US"/>
        </a:p>
      </dgm:t>
    </dgm:pt>
    <dgm:pt modelId="{C43E599F-355F-4C44-8012-C457C56CCBDE}" type="pres">
      <dgm:prSet presAssocID="{BB59D1C1-E47D-47DA-82D9-0E85DEA3EEE0}" presName="spacer" presStyleCnt="0"/>
      <dgm:spPr/>
    </dgm:pt>
    <dgm:pt modelId="{7599970A-ECDA-4E68-972F-6796C81C3EA9}" type="pres">
      <dgm:prSet presAssocID="{BADCFF54-37B9-4D10-AFD9-71D7AF3BFFF7}" presName="parentText" presStyleLbl="node1" presStyleIdx="2" presStyleCnt="5">
        <dgm:presLayoutVars>
          <dgm:chMax val="0"/>
          <dgm:bulletEnabled val="1"/>
        </dgm:presLayoutVars>
      </dgm:prSet>
      <dgm:spPr/>
      <dgm:t>
        <a:bodyPr/>
        <a:lstStyle/>
        <a:p>
          <a:endParaRPr lang="en-US"/>
        </a:p>
      </dgm:t>
    </dgm:pt>
    <dgm:pt modelId="{B82C63B6-B7F6-4CCE-BAB4-436364D9660C}" type="pres">
      <dgm:prSet presAssocID="{0EEC4066-F048-4D1D-913A-93162BA10770}" presName="spacer" presStyleCnt="0"/>
      <dgm:spPr/>
    </dgm:pt>
    <dgm:pt modelId="{7B52BFCD-EDE9-4DB9-830A-C50395BAD3CA}" type="pres">
      <dgm:prSet presAssocID="{FB694789-EFE3-4E51-BE1C-6A3D859EFE7D}" presName="parentText" presStyleLbl="node1" presStyleIdx="3" presStyleCnt="5">
        <dgm:presLayoutVars>
          <dgm:chMax val="0"/>
          <dgm:bulletEnabled val="1"/>
        </dgm:presLayoutVars>
      </dgm:prSet>
      <dgm:spPr/>
      <dgm:t>
        <a:bodyPr/>
        <a:lstStyle/>
        <a:p>
          <a:endParaRPr lang="en-US"/>
        </a:p>
      </dgm:t>
    </dgm:pt>
    <dgm:pt modelId="{ED1ECE6D-E652-4359-82F7-7B2178A0F3E1}" type="pres">
      <dgm:prSet presAssocID="{08C367C6-BA80-49FB-A8B6-9D04A6EE5F43}" presName="spacer" presStyleCnt="0"/>
      <dgm:spPr/>
    </dgm:pt>
    <dgm:pt modelId="{EB1702F8-1EC2-4CC2-BBEF-BEEAE5FF7A12}" type="pres">
      <dgm:prSet presAssocID="{DAC06934-AE09-4AAA-A6C4-73186F90FA80}" presName="parentText" presStyleLbl="node1" presStyleIdx="4" presStyleCnt="5">
        <dgm:presLayoutVars>
          <dgm:chMax val="0"/>
          <dgm:bulletEnabled val="1"/>
        </dgm:presLayoutVars>
      </dgm:prSet>
      <dgm:spPr/>
      <dgm:t>
        <a:bodyPr/>
        <a:lstStyle/>
        <a:p>
          <a:endParaRPr lang="en-US"/>
        </a:p>
      </dgm:t>
    </dgm:pt>
  </dgm:ptLst>
  <dgm:cxnLst>
    <dgm:cxn modelId="{9B41C529-CAD4-4A94-ADF1-981A93C394B8}" srcId="{B62499A9-E146-4987-8E18-C57D198635A8}" destId="{DAC06934-AE09-4AAA-A6C4-73186F90FA80}" srcOrd="4" destOrd="0" parTransId="{99F88B47-7CC1-461B-9ECF-9482FC58C3F4}" sibTransId="{CFFA8D9E-FA7D-445C-ACD3-A1E1E6F9608B}"/>
    <dgm:cxn modelId="{D626EEBB-C986-4B11-818B-E9F805176485}" type="presOf" srcId="{DAC06934-AE09-4AAA-A6C4-73186F90FA80}" destId="{EB1702F8-1EC2-4CC2-BBEF-BEEAE5FF7A12}" srcOrd="0" destOrd="0" presId="urn:microsoft.com/office/officeart/2005/8/layout/vList2"/>
    <dgm:cxn modelId="{710D0C12-D470-4765-A891-97B7F1B59D72}" type="presOf" srcId="{3886E7A6-1A21-4868-A76B-12BAF59C1B8D}" destId="{9B31209D-DCCA-45AD-84B8-324A9081EBB7}" srcOrd="0" destOrd="0" presId="urn:microsoft.com/office/officeart/2005/8/layout/vList2"/>
    <dgm:cxn modelId="{A35E4FE9-6759-4B26-8650-CCCE56113C33}" srcId="{B62499A9-E146-4987-8E18-C57D198635A8}" destId="{FB694789-EFE3-4E51-BE1C-6A3D859EFE7D}" srcOrd="3" destOrd="0" parTransId="{C754C0D0-C4D9-461F-BF6C-65699E89E616}" sibTransId="{08C367C6-BA80-49FB-A8B6-9D04A6EE5F43}"/>
    <dgm:cxn modelId="{0AD2D1E5-B8EA-4C3F-AA81-40D00AEEBDAC}" type="presOf" srcId="{FB694789-EFE3-4E51-BE1C-6A3D859EFE7D}" destId="{7B52BFCD-EDE9-4DB9-830A-C50395BAD3CA}" srcOrd="0" destOrd="0" presId="urn:microsoft.com/office/officeart/2005/8/layout/vList2"/>
    <dgm:cxn modelId="{B733CC06-DC73-40B1-B350-ECF36FA7FB07}" type="presOf" srcId="{505E1BB9-E6A9-451A-9EDA-20866BA408E4}" destId="{9F272FE5-3A91-4425-8442-C89F7771E4B3}" srcOrd="0" destOrd="0" presId="urn:microsoft.com/office/officeart/2005/8/layout/vList2"/>
    <dgm:cxn modelId="{3C452C98-1E5B-4D4E-85E7-63BCA84B4F1C}" srcId="{B62499A9-E146-4987-8E18-C57D198635A8}" destId="{3886E7A6-1A21-4868-A76B-12BAF59C1B8D}" srcOrd="0" destOrd="0" parTransId="{1476A3F5-6F82-4E9E-BBBA-9B604F11C1FA}" sibTransId="{474D767C-BE92-4682-AA15-A95701A52E69}"/>
    <dgm:cxn modelId="{E3B6A39C-D854-4A50-9CA3-7D8824F231E6}" srcId="{B62499A9-E146-4987-8E18-C57D198635A8}" destId="{505E1BB9-E6A9-451A-9EDA-20866BA408E4}" srcOrd="1" destOrd="0" parTransId="{87E2A5E2-E1D4-47CB-BEAA-0E14C3CF6B66}" sibTransId="{BB59D1C1-E47D-47DA-82D9-0E85DEA3EEE0}"/>
    <dgm:cxn modelId="{CACCFB5B-BF5F-4627-ADC7-CCCDE737EA9D}" type="presOf" srcId="{BADCFF54-37B9-4D10-AFD9-71D7AF3BFFF7}" destId="{7599970A-ECDA-4E68-972F-6796C81C3EA9}" srcOrd="0" destOrd="0" presId="urn:microsoft.com/office/officeart/2005/8/layout/vList2"/>
    <dgm:cxn modelId="{E24B52CC-74EF-472F-B186-F50107E07F51}" type="presOf" srcId="{B62499A9-E146-4987-8E18-C57D198635A8}" destId="{FD818FEA-EFEB-4ADE-999D-68B8CB9B8211}" srcOrd="0" destOrd="0" presId="urn:microsoft.com/office/officeart/2005/8/layout/vList2"/>
    <dgm:cxn modelId="{25C7A0F9-C8FB-4865-BA1E-7CE070665E2B}" srcId="{B62499A9-E146-4987-8E18-C57D198635A8}" destId="{BADCFF54-37B9-4D10-AFD9-71D7AF3BFFF7}" srcOrd="2" destOrd="0" parTransId="{4F2D614A-FA3F-4689-B387-AEF070C914C6}" sibTransId="{0EEC4066-F048-4D1D-913A-93162BA10770}"/>
    <dgm:cxn modelId="{D9965614-E8A4-4F71-A33A-71696E5ACD8C}" type="presParOf" srcId="{FD818FEA-EFEB-4ADE-999D-68B8CB9B8211}" destId="{9B31209D-DCCA-45AD-84B8-324A9081EBB7}" srcOrd="0" destOrd="0" presId="urn:microsoft.com/office/officeart/2005/8/layout/vList2"/>
    <dgm:cxn modelId="{BD421A32-0B44-4B6F-B0E1-EBC9C4DA711A}" type="presParOf" srcId="{FD818FEA-EFEB-4ADE-999D-68B8CB9B8211}" destId="{DCE09DCD-1776-4865-9BE2-45AEAA9748E0}" srcOrd="1" destOrd="0" presId="urn:microsoft.com/office/officeart/2005/8/layout/vList2"/>
    <dgm:cxn modelId="{3E1EC737-FD41-4466-884E-34A08ACFB442}" type="presParOf" srcId="{FD818FEA-EFEB-4ADE-999D-68B8CB9B8211}" destId="{9F272FE5-3A91-4425-8442-C89F7771E4B3}" srcOrd="2" destOrd="0" presId="urn:microsoft.com/office/officeart/2005/8/layout/vList2"/>
    <dgm:cxn modelId="{A6025E51-7179-494C-AE25-D78A34D5DE3B}" type="presParOf" srcId="{FD818FEA-EFEB-4ADE-999D-68B8CB9B8211}" destId="{C43E599F-355F-4C44-8012-C457C56CCBDE}" srcOrd="3" destOrd="0" presId="urn:microsoft.com/office/officeart/2005/8/layout/vList2"/>
    <dgm:cxn modelId="{659DF4FF-6A3D-460C-9406-F0BC352A8179}" type="presParOf" srcId="{FD818FEA-EFEB-4ADE-999D-68B8CB9B8211}" destId="{7599970A-ECDA-4E68-972F-6796C81C3EA9}" srcOrd="4" destOrd="0" presId="urn:microsoft.com/office/officeart/2005/8/layout/vList2"/>
    <dgm:cxn modelId="{8CCC873B-2742-4D85-8441-6EB1652B0935}" type="presParOf" srcId="{FD818FEA-EFEB-4ADE-999D-68B8CB9B8211}" destId="{B82C63B6-B7F6-4CCE-BAB4-436364D9660C}" srcOrd="5" destOrd="0" presId="urn:microsoft.com/office/officeart/2005/8/layout/vList2"/>
    <dgm:cxn modelId="{03905D61-D0FC-47FB-B9BD-0D85E2013553}" type="presParOf" srcId="{FD818FEA-EFEB-4ADE-999D-68B8CB9B8211}" destId="{7B52BFCD-EDE9-4DB9-830A-C50395BAD3CA}" srcOrd="6" destOrd="0" presId="urn:microsoft.com/office/officeart/2005/8/layout/vList2"/>
    <dgm:cxn modelId="{43342594-CE4A-43D8-8274-A3EBB20FFC0A}" type="presParOf" srcId="{FD818FEA-EFEB-4ADE-999D-68B8CB9B8211}" destId="{ED1ECE6D-E652-4359-82F7-7B2178A0F3E1}" srcOrd="7" destOrd="0" presId="urn:microsoft.com/office/officeart/2005/8/layout/vList2"/>
    <dgm:cxn modelId="{7539FBE6-0D2D-44B5-94B7-299DFE982634}" type="presParOf" srcId="{FD818FEA-EFEB-4ADE-999D-68B8CB9B8211}" destId="{EB1702F8-1EC2-4CC2-BBEF-BEEAE5FF7A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23935B5-562B-409A-8543-EF482C8B9E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670090-1F03-4DE4-8471-81E1D5FCD43B}">
      <dgm:prSet custT="1"/>
      <dgm:spPr/>
      <dgm:t>
        <a:bodyPr/>
        <a:lstStyle/>
        <a:p>
          <a:pPr algn="ctr" rtl="0">
            <a:lnSpc>
              <a:spcPct val="150000"/>
            </a:lnSpc>
          </a:pPr>
          <a:r>
            <a:rPr lang="en-US" sz="6000" b="1" dirty="0" smtClean="0"/>
            <a:t>THANK YOU FOR PARTICIPATING</a:t>
          </a:r>
          <a:endParaRPr lang="en-US" sz="6000" b="1" dirty="0"/>
        </a:p>
      </dgm:t>
    </dgm:pt>
    <dgm:pt modelId="{E6195204-E797-4FDB-A70A-5AEDFF5EAFE2}" type="parTrans" cxnId="{7F51F0CB-A65F-4F7B-96B6-78DB0939E403}">
      <dgm:prSet/>
      <dgm:spPr/>
      <dgm:t>
        <a:bodyPr/>
        <a:lstStyle/>
        <a:p>
          <a:endParaRPr lang="en-US"/>
        </a:p>
      </dgm:t>
    </dgm:pt>
    <dgm:pt modelId="{53B867A1-1757-4D47-9408-63F6995EAE88}" type="sibTrans" cxnId="{7F51F0CB-A65F-4F7B-96B6-78DB0939E403}">
      <dgm:prSet/>
      <dgm:spPr/>
      <dgm:t>
        <a:bodyPr/>
        <a:lstStyle/>
        <a:p>
          <a:endParaRPr lang="en-US"/>
        </a:p>
      </dgm:t>
    </dgm:pt>
    <dgm:pt modelId="{844F06E7-7782-44F5-B414-D755E5D5A05C}" type="pres">
      <dgm:prSet presAssocID="{A23935B5-562B-409A-8543-EF482C8B9ECC}" presName="linear" presStyleCnt="0">
        <dgm:presLayoutVars>
          <dgm:animLvl val="lvl"/>
          <dgm:resizeHandles val="exact"/>
        </dgm:presLayoutVars>
      </dgm:prSet>
      <dgm:spPr/>
      <dgm:t>
        <a:bodyPr/>
        <a:lstStyle/>
        <a:p>
          <a:endParaRPr lang="en-US"/>
        </a:p>
      </dgm:t>
    </dgm:pt>
    <dgm:pt modelId="{B00A234F-67D8-4DD4-8C65-BEB0D80C38B4}" type="pres">
      <dgm:prSet presAssocID="{D3670090-1F03-4DE4-8471-81E1D5FCD43B}" presName="parentText" presStyleLbl="node1" presStyleIdx="0" presStyleCnt="1" custLinFactNeighborX="-2421" custLinFactNeighborY="61000">
        <dgm:presLayoutVars>
          <dgm:chMax val="0"/>
          <dgm:bulletEnabled val="1"/>
        </dgm:presLayoutVars>
      </dgm:prSet>
      <dgm:spPr/>
      <dgm:t>
        <a:bodyPr/>
        <a:lstStyle/>
        <a:p>
          <a:endParaRPr lang="en-US"/>
        </a:p>
      </dgm:t>
    </dgm:pt>
  </dgm:ptLst>
  <dgm:cxnLst>
    <dgm:cxn modelId="{7F51F0CB-A65F-4F7B-96B6-78DB0939E403}" srcId="{A23935B5-562B-409A-8543-EF482C8B9ECC}" destId="{D3670090-1F03-4DE4-8471-81E1D5FCD43B}" srcOrd="0" destOrd="0" parTransId="{E6195204-E797-4FDB-A70A-5AEDFF5EAFE2}" sibTransId="{53B867A1-1757-4D47-9408-63F6995EAE88}"/>
    <dgm:cxn modelId="{43B03D67-EAFA-490A-8729-C03BC753200B}" type="presOf" srcId="{A23935B5-562B-409A-8543-EF482C8B9ECC}" destId="{844F06E7-7782-44F5-B414-D755E5D5A05C}" srcOrd="0" destOrd="0" presId="urn:microsoft.com/office/officeart/2005/8/layout/vList2"/>
    <dgm:cxn modelId="{46713428-E01D-44CA-AD41-99CEF6C13FA9}" type="presOf" srcId="{D3670090-1F03-4DE4-8471-81E1D5FCD43B}" destId="{B00A234F-67D8-4DD4-8C65-BEB0D80C38B4}" srcOrd="0" destOrd="0" presId="urn:microsoft.com/office/officeart/2005/8/layout/vList2"/>
    <dgm:cxn modelId="{A013B303-90A2-437D-BEAB-5F4EEFE6C092}" type="presParOf" srcId="{844F06E7-7782-44F5-B414-D755E5D5A05C}" destId="{B00A234F-67D8-4DD4-8C65-BEB0D80C38B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3A8047-4664-4E65-BEBC-BA76FD5F36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F26BB7D-70FB-4CA6-A974-A4A14AB67EE8}">
      <dgm:prSet/>
      <dgm:spPr/>
      <dgm:t>
        <a:bodyPr/>
        <a:lstStyle/>
        <a:p>
          <a:pPr rtl="0"/>
          <a:r>
            <a:rPr lang="en-US" b="1" u="sng" dirty="0" smtClean="0"/>
            <a:t>RELATIONSHIP BETWEEN ML AND AI</a:t>
          </a:r>
          <a:endParaRPr lang="en-US" dirty="0"/>
        </a:p>
      </dgm:t>
    </dgm:pt>
    <dgm:pt modelId="{FFDDC0E2-AD40-4895-9068-B3C32BE7AB93}" type="parTrans" cxnId="{ECD0ED04-5978-4520-9C23-631F260D89E1}">
      <dgm:prSet/>
      <dgm:spPr/>
      <dgm:t>
        <a:bodyPr/>
        <a:lstStyle/>
        <a:p>
          <a:endParaRPr lang="en-US"/>
        </a:p>
      </dgm:t>
    </dgm:pt>
    <dgm:pt modelId="{C7B36082-E022-4F12-BD86-4606D941A6F4}" type="sibTrans" cxnId="{ECD0ED04-5978-4520-9C23-631F260D89E1}">
      <dgm:prSet/>
      <dgm:spPr/>
      <dgm:t>
        <a:bodyPr/>
        <a:lstStyle/>
        <a:p>
          <a:endParaRPr lang="en-US"/>
        </a:p>
      </dgm:t>
    </dgm:pt>
    <dgm:pt modelId="{C867BF0F-0E48-4392-9773-DE65AA29267C}">
      <dgm:prSet/>
      <dgm:spPr/>
      <dgm:t>
        <a:bodyPr/>
        <a:lstStyle/>
        <a:p>
          <a:pPr rtl="0"/>
          <a:r>
            <a:rPr lang="en-US" dirty="0" smtClean="0"/>
            <a:t>Machine learning is an application of Artificial Intelligence wherein the system looks at observations or data, such as: direct experience, or instruction, figures out patterns in data and predicts events in the future based on the examples that we provide </a:t>
          </a:r>
          <a:endParaRPr lang="en-US" dirty="0"/>
        </a:p>
      </dgm:t>
    </dgm:pt>
    <dgm:pt modelId="{A8C0DA38-F087-4FF6-929C-F00F9ADE7077}" type="parTrans" cxnId="{03CD31B8-82A6-46EC-BBF5-1DA4D911FD96}">
      <dgm:prSet/>
      <dgm:spPr/>
      <dgm:t>
        <a:bodyPr/>
        <a:lstStyle/>
        <a:p>
          <a:endParaRPr lang="en-US"/>
        </a:p>
      </dgm:t>
    </dgm:pt>
    <dgm:pt modelId="{900553B6-8BF3-4CB8-8ADC-22C24DD8B0D8}" type="sibTrans" cxnId="{03CD31B8-82A6-46EC-BBF5-1DA4D911FD96}">
      <dgm:prSet/>
      <dgm:spPr/>
      <dgm:t>
        <a:bodyPr/>
        <a:lstStyle/>
        <a:p>
          <a:endParaRPr lang="en-US"/>
        </a:p>
      </dgm:t>
    </dgm:pt>
    <dgm:pt modelId="{F3CD91F4-1B3F-4AAC-ACE1-894BED20A029}" type="pres">
      <dgm:prSet presAssocID="{8F3A8047-4664-4E65-BEBC-BA76FD5F36E3}" presName="cycle" presStyleCnt="0">
        <dgm:presLayoutVars>
          <dgm:dir/>
          <dgm:resizeHandles val="exact"/>
        </dgm:presLayoutVars>
      </dgm:prSet>
      <dgm:spPr/>
      <dgm:t>
        <a:bodyPr/>
        <a:lstStyle/>
        <a:p>
          <a:endParaRPr lang="en-US"/>
        </a:p>
      </dgm:t>
    </dgm:pt>
    <dgm:pt modelId="{16DDDF3C-6364-400F-9A69-8272F22A9124}" type="pres">
      <dgm:prSet presAssocID="{5F26BB7D-70FB-4CA6-A974-A4A14AB67EE8}" presName="node" presStyleLbl="node1" presStyleIdx="0" presStyleCnt="2" custScaleX="61625" custScaleY="74484">
        <dgm:presLayoutVars>
          <dgm:bulletEnabled val="1"/>
        </dgm:presLayoutVars>
      </dgm:prSet>
      <dgm:spPr/>
      <dgm:t>
        <a:bodyPr/>
        <a:lstStyle/>
        <a:p>
          <a:endParaRPr lang="en-US"/>
        </a:p>
      </dgm:t>
    </dgm:pt>
    <dgm:pt modelId="{F497D58F-BE4C-44D2-8E83-CD3621B3C25E}" type="pres">
      <dgm:prSet presAssocID="{C7B36082-E022-4F12-BD86-4606D941A6F4}" presName="sibTrans" presStyleLbl="sibTrans2D1" presStyleIdx="0" presStyleCnt="2"/>
      <dgm:spPr/>
      <dgm:t>
        <a:bodyPr/>
        <a:lstStyle/>
        <a:p>
          <a:endParaRPr lang="en-US"/>
        </a:p>
      </dgm:t>
    </dgm:pt>
    <dgm:pt modelId="{AF00D6A3-3D9A-43B8-AA9D-AA4E9911C4CB}" type="pres">
      <dgm:prSet presAssocID="{C7B36082-E022-4F12-BD86-4606D941A6F4}" presName="connectorText" presStyleLbl="sibTrans2D1" presStyleIdx="0" presStyleCnt="2"/>
      <dgm:spPr/>
      <dgm:t>
        <a:bodyPr/>
        <a:lstStyle/>
        <a:p>
          <a:endParaRPr lang="en-US"/>
        </a:p>
      </dgm:t>
    </dgm:pt>
    <dgm:pt modelId="{39F6F438-6B5B-47A0-A512-4A92F24DD7EA}" type="pres">
      <dgm:prSet presAssocID="{C867BF0F-0E48-4392-9773-DE65AA29267C}" presName="node" presStyleLbl="node1" presStyleIdx="1" presStyleCnt="2" custScaleX="152453" custScaleY="110286">
        <dgm:presLayoutVars>
          <dgm:bulletEnabled val="1"/>
        </dgm:presLayoutVars>
      </dgm:prSet>
      <dgm:spPr/>
      <dgm:t>
        <a:bodyPr/>
        <a:lstStyle/>
        <a:p>
          <a:endParaRPr lang="en-US"/>
        </a:p>
      </dgm:t>
    </dgm:pt>
    <dgm:pt modelId="{39791BF7-F775-44BC-AF9B-CEBB2C992E10}" type="pres">
      <dgm:prSet presAssocID="{900553B6-8BF3-4CB8-8ADC-22C24DD8B0D8}" presName="sibTrans" presStyleLbl="sibTrans2D1" presStyleIdx="1" presStyleCnt="2"/>
      <dgm:spPr/>
      <dgm:t>
        <a:bodyPr/>
        <a:lstStyle/>
        <a:p>
          <a:endParaRPr lang="en-US"/>
        </a:p>
      </dgm:t>
    </dgm:pt>
    <dgm:pt modelId="{D45ADB2E-DD67-494E-816C-84B6D6378854}" type="pres">
      <dgm:prSet presAssocID="{900553B6-8BF3-4CB8-8ADC-22C24DD8B0D8}" presName="connectorText" presStyleLbl="sibTrans2D1" presStyleIdx="1" presStyleCnt="2"/>
      <dgm:spPr/>
      <dgm:t>
        <a:bodyPr/>
        <a:lstStyle/>
        <a:p>
          <a:endParaRPr lang="en-US"/>
        </a:p>
      </dgm:t>
    </dgm:pt>
  </dgm:ptLst>
  <dgm:cxnLst>
    <dgm:cxn modelId="{0E48F944-1C04-4A0A-B32E-270B17FB80C6}" type="presOf" srcId="{C867BF0F-0E48-4392-9773-DE65AA29267C}" destId="{39F6F438-6B5B-47A0-A512-4A92F24DD7EA}" srcOrd="0" destOrd="0" presId="urn:microsoft.com/office/officeart/2005/8/layout/cycle2"/>
    <dgm:cxn modelId="{72BBC38D-664C-4C95-8CBF-961F594B85B3}" type="presOf" srcId="{C7B36082-E022-4F12-BD86-4606D941A6F4}" destId="{AF00D6A3-3D9A-43B8-AA9D-AA4E9911C4CB}" srcOrd="1" destOrd="0" presId="urn:microsoft.com/office/officeart/2005/8/layout/cycle2"/>
    <dgm:cxn modelId="{ECD0ED04-5978-4520-9C23-631F260D89E1}" srcId="{8F3A8047-4664-4E65-BEBC-BA76FD5F36E3}" destId="{5F26BB7D-70FB-4CA6-A974-A4A14AB67EE8}" srcOrd="0" destOrd="0" parTransId="{FFDDC0E2-AD40-4895-9068-B3C32BE7AB93}" sibTransId="{C7B36082-E022-4F12-BD86-4606D941A6F4}"/>
    <dgm:cxn modelId="{03CD31B8-82A6-46EC-BBF5-1DA4D911FD96}" srcId="{8F3A8047-4664-4E65-BEBC-BA76FD5F36E3}" destId="{C867BF0F-0E48-4392-9773-DE65AA29267C}" srcOrd="1" destOrd="0" parTransId="{A8C0DA38-F087-4FF6-929C-F00F9ADE7077}" sibTransId="{900553B6-8BF3-4CB8-8ADC-22C24DD8B0D8}"/>
    <dgm:cxn modelId="{0ED723CF-6C96-448F-AB79-AFB0CEDD7702}" type="presOf" srcId="{8F3A8047-4664-4E65-BEBC-BA76FD5F36E3}" destId="{F3CD91F4-1B3F-4AAC-ACE1-894BED20A029}" srcOrd="0" destOrd="0" presId="urn:microsoft.com/office/officeart/2005/8/layout/cycle2"/>
    <dgm:cxn modelId="{960DA2D8-8B7F-49BB-8D35-FB7AD242312D}" type="presOf" srcId="{900553B6-8BF3-4CB8-8ADC-22C24DD8B0D8}" destId="{D45ADB2E-DD67-494E-816C-84B6D6378854}" srcOrd="1" destOrd="0" presId="urn:microsoft.com/office/officeart/2005/8/layout/cycle2"/>
    <dgm:cxn modelId="{30E5D20A-56FA-45FB-B164-98536A8D4A56}" type="presOf" srcId="{5F26BB7D-70FB-4CA6-A974-A4A14AB67EE8}" destId="{16DDDF3C-6364-400F-9A69-8272F22A9124}" srcOrd="0" destOrd="0" presId="urn:microsoft.com/office/officeart/2005/8/layout/cycle2"/>
    <dgm:cxn modelId="{1FDFA9FB-C807-48AF-8215-4C6C16A9A363}" type="presOf" srcId="{900553B6-8BF3-4CB8-8ADC-22C24DD8B0D8}" destId="{39791BF7-F775-44BC-AF9B-CEBB2C992E10}" srcOrd="0" destOrd="0" presId="urn:microsoft.com/office/officeart/2005/8/layout/cycle2"/>
    <dgm:cxn modelId="{7C4BA6CE-837D-4BB6-B7B2-9D787438C48D}" type="presOf" srcId="{C7B36082-E022-4F12-BD86-4606D941A6F4}" destId="{F497D58F-BE4C-44D2-8E83-CD3621B3C25E}" srcOrd="0" destOrd="0" presId="urn:microsoft.com/office/officeart/2005/8/layout/cycle2"/>
    <dgm:cxn modelId="{96076F86-7AC7-4AB8-B87E-91E65AC49244}" type="presParOf" srcId="{F3CD91F4-1B3F-4AAC-ACE1-894BED20A029}" destId="{16DDDF3C-6364-400F-9A69-8272F22A9124}" srcOrd="0" destOrd="0" presId="urn:microsoft.com/office/officeart/2005/8/layout/cycle2"/>
    <dgm:cxn modelId="{5E0C43D2-6539-412A-93C6-B5D573C36F6C}" type="presParOf" srcId="{F3CD91F4-1B3F-4AAC-ACE1-894BED20A029}" destId="{F497D58F-BE4C-44D2-8E83-CD3621B3C25E}" srcOrd="1" destOrd="0" presId="urn:microsoft.com/office/officeart/2005/8/layout/cycle2"/>
    <dgm:cxn modelId="{F0961D49-F747-47EA-8A31-72883F34E22A}" type="presParOf" srcId="{F497D58F-BE4C-44D2-8E83-CD3621B3C25E}" destId="{AF00D6A3-3D9A-43B8-AA9D-AA4E9911C4CB}" srcOrd="0" destOrd="0" presId="urn:microsoft.com/office/officeart/2005/8/layout/cycle2"/>
    <dgm:cxn modelId="{DCF1960F-CF35-4CA2-AAD8-FAB46FD0F52A}" type="presParOf" srcId="{F3CD91F4-1B3F-4AAC-ACE1-894BED20A029}" destId="{39F6F438-6B5B-47A0-A512-4A92F24DD7EA}" srcOrd="2" destOrd="0" presId="urn:microsoft.com/office/officeart/2005/8/layout/cycle2"/>
    <dgm:cxn modelId="{CFEBA167-E1BB-4566-B1D7-D78D59ED7EAB}" type="presParOf" srcId="{F3CD91F4-1B3F-4AAC-ACE1-894BED20A029}" destId="{39791BF7-F775-44BC-AF9B-CEBB2C992E10}" srcOrd="3" destOrd="0" presId="urn:microsoft.com/office/officeart/2005/8/layout/cycle2"/>
    <dgm:cxn modelId="{2FFA8378-B467-47D6-A930-FFD7CC75F9A5}" type="presParOf" srcId="{39791BF7-F775-44BC-AF9B-CEBB2C992E10}" destId="{D45ADB2E-DD67-494E-816C-84B6D637885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45C7B4-8A2F-445B-8E69-BF4BF3422BBB}"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1B8CA092-82C5-4DDB-B615-38C5701E6C3F}">
      <dgm:prSet/>
      <dgm:spPr/>
      <dgm:t>
        <a:bodyPr/>
        <a:lstStyle/>
        <a:p>
          <a:pPr rtl="0"/>
          <a:r>
            <a:rPr lang="en-US" dirty="0" smtClean="0"/>
            <a:t>AI and ML and Health</a:t>
          </a:r>
          <a:endParaRPr lang="en-US" dirty="0"/>
        </a:p>
      </dgm:t>
    </dgm:pt>
    <dgm:pt modelId="{55AABBFD-522D-438B-AA3A-FC69F780C9C9}" type="parTrans" cxnId="{269CFB3D-D685-4070-8AAB-5DA5A9EFCF1B}">
      <dgm:prSet/>
      <dgm:spPr/>
      <dgm:t>
        <a:bodyPr/>
        <a:lstStyle/>
        <a:p>
          <a:endParaRPr lang="en-US"/>
        </a:p>
      </dgm:t>
    </dgm:pt>
    <dgm:pt modelId="{DBBC218F-45BC-4B48-A9E7-754CD62C3307}" type="sibTrans" cxnId="{269CFB3D-D685-4070-8AAB-5DA5A9EFCF1B}">
      <dgm:prSet/>
      <dgm:spPr/>
      <dgm:t>
        <a:bodyPr/>
        <a:lstStyle/>
        <a:p>
          <a:endParaRPr lang="en-US"/>
        </a:p>
      </dgm:t>
    </dgm:pt>
    <dgm:pt modelId="{82BC8391-16A5-460D-BF2C-38230B869540}" type="pres">
      <dgm:prSet presAssocID="{0B45C7B4-8A2F-445B-8E69-BF4BF3422BBB}" presName="compositeShape" presStyleCnt="0">
        <dgm:presLayoutVars>
          <dgm:chMax val="7"/>
          <dgm:dir/>
          <dgm:resizeHandles val="exact"/>
        </dgm:presLayoutVars>
      </dgm:prSet>
      <dgm:spPr/>
    </dgm:pt>
    <dgm:pt modelId="{C4EB76F7-9914-491B-B80D-6C71B908CD9D}" type="pres">
      <dgm:prSet presAssocID="{1B8CA092-82C5-4DDB-B615-38C5701E6C3F}" presName="circ1TxSh" presStyleLbl="vennNode1" presStyleIdx="0" presStyleCnt="1"/>
      <dgm:spPr/>
    </dgm:pt>
  </dgm:ptLst>
  <dgm:cxnLst>
    <dgm:cxn modelId="{269CFB3D-D685-4070-8AAB-5DA5A9EFCF1B}" srcId="{0B45C7B4-8A2F-445B-8E69-BF4BF3422BBB}" destId="{1B8CA092-82C5-4DDB-B615-38C5701E6C3F}" srcOrd="0" destOrd="0" parTransId="{55AABBFD-522D-438B-AA3A-FC69F780C9C9}" sibTransId="{DBBC218F-45BC-4B48-A9E7-754CD62C3307}"/>
    <dgm:cxn modelId="{19C4CD34-3528-41AD-83DF-AA0D6215D6FC}" type="presOf" srcId="{0B45C7B4-8A2F-445B-8E69-BF4BF3422BBB}" destId="{82BC8391-16A5-460D-BF2C-38230B869540}" srcOrd="0" destOrd="0" presId="urn:microsoft.com/office/officeart/2005/8/layout/venn1"/>
    <dgm:cxn modelId="{08130999-72C9-44A2-8C74-FA436E87A212}" type="presOf" srcId="{1B8CA092-82C5-4DDB-B615-38C5701E6C3F}" destId="{C4EB76F7-9914-491B-B80D-6C71B908CD9D}" srcOrd="0" destOrd="0" presId="urn:microsoft.com/office/officeart/2005/8/layout/venn1"/>
    <dgm:cxn modelId="{86B6D8D4-CAA4-427F-B222-9A6C0F518D9D}" type="presParOf" srcId="{82BC8391-16A5-460D-BF2C-38230B869540}" destId="{C4EB76F7-9914-491B-B80D-6C71B908CD9D}"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ABB5DC-31C8-4BAC-A8A0-6E2BED74D16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AA55A64-0FFF-4A98-A50C-D6E83C61CFCF}">
      <dgm:prSet/>
      <dgm:spPr/>
      <dgm:t>
        <a:bodyPr/>
        <a:lstStyle/>
        <a:p>
          <a:pPr rtl="0"/>
          <a:r>
            <a:rPr lang="en-GB" b="1" u="sng" smtClean="0"/>
            <a:t>COMMON FORMS OF ML IN HEALTHCARE</a:t>
          </a:r>
          <a:endParaRPr lang="en-US"/>
        </a:p>
      </dgm:t>
    </dgm:pt>
    <dgm:pt modelId="{760EA831-BC9D-492C-819A-63BF0137F7E9}" type="parTrans" cxnId="{929DC72C-6CB5-471F-BC74-DBC88982D0AA}">
      <dgm:prSet/>
      <dgm:spPr/>
      <dgm:t>
        <a:bodyPr/>
        <a:lstStyle/>
        <a:p>
          <a:endParaRPr lang="en-US"/>
        </a:p>
      </dgm:t>
    </dgm:pt>
    <dgm:pt modelId="{908A9453-C4D7-409B-A41D-721015E0D9E1}" type="sibTrans" cxnId="{929DC72C-6CB5-471F-BC74-DBC88982D0AA}">
      <dgm:prSet/>
      <dgm:spPr/>
      <dgm:t>
        <a:bodyPr/>
        <a:lstStyle/>
        <a:p>
          <a:endParaRPr lang="en-US"/>
        </a:p>
      </dgm:t>
    </dgm:pt>
    <dgm:pt modelId="{31111202-6D17-4768-8F7C-7F7827DD189F}">
      <dgm:prSet/>
      <dgm:spPr/>
      <dgm:t>
        <a:bodyPr/>
        <a:lstStyle/>
        <a:p>
          <a:pPr rtl="0"/>
          <a:r>
            <a:rPr lang="en-US" smtClean="0"/>
            <a:t>Machine learning and precision medicine applications require a training dataset for which the outcome variable (eg onset of disease) is known; this is called supervised learning.</a:t>
          </a:r>
          <a:endParaRPr lang="en-US"/>
        </a:p>
      </dgm:t>
    </dgm:pt>
    <dgm:pt modelId="{490F5AE6-1693-42DC-8387-6A9EB6F7C5C7}" type="parTrans" cxnId="{8365B595-2AEB-4317-971B-0E40B73499DF}">
      <dgm:prSet/>
      <dgm:spPr/>
      <dgm:t>
        <a:bodyPr/>
        <a:lstStyle/>
        <a:p>
          <a:endParaRPr lang="en-US"/>
        </a:p>
      </dgm:t>
    </dgm:pt>
    <dgm:pt modelId="{DFAE404E-139F-4F2E-A160-2ABC5660BEBE}" type="sibTrans" cxnId="{8365B595-2AEB-4317-971B-0E40B73499DF}">
      <dgm:prSet/>
      <dgm:spPr/>
      <dgm:t>
        <a:bodyPr/>
        <a:lstStyle/>
        <a:p>
          <a:endParaRPr lang="en-US"/>
        </a:p>
      </dgm:t>
    </dgm:pt>
    <dgm:pt modelId="{72BB26D4-7C73-41E2-B5DA-D2A1C2C92F8B}" type="pres">
      <dgm:prSet presAssocID="{57ABB5DC-31C8-4BAC-A8A0-6E2BED74D16A}" presName="diagram" presStyleCnt="0">
        <dgm:presLayoutVars>
          <dgm:dir/>
          <dgm:resizeHandles val="exact"/>
        </dgm:presLayoutVars>
      </dgm:prSet>
      <dgm:spPr/>
      <dgm:t>
        <a:bodyPr/>
        <a:lstStyle/>
        <a:p>
          <a:endParaRPr lang="en-US"/>
        </a:p>
      </dgm:t>
    </dgm:pt>
    <dgm:pt modelId="{8ED1E683-5111-47C3-A4A7-E8513F1F7405}" type="pres">
      <dgm:prSet presAssocID="{4AA55A64-0FFF-4A98-A50C-D6E83C61CFCF}" presName="node" presStyleLbl="node1" presStyleIdx="0" presStyleCnt="2">
        <dgm:presLayoutVars>
          <dgm:bulletEnabled val="1"/>
        </dgm:presLayoutVars>
      </dgm:prSet>
      <dgm:spPr/>
      <dgm:t>
        <a:bodyPr/>
        <a:lstStyle/>
        <a:p>
          <a:endParaRPr lang="en-US"/>
        </a:p>
      </dgm:t>
    </dgm:pt>
    <dgm:pt modelId="{0FE0EF70-1743-453A-B679-9664FB78DE6F}" type="pres">
      <dgm:prSet presAssocID="{908A9453-C4D7-409B-A41D-721015E0D9E1}" presName="sibTrans" presStyleCnt="0"/>
      <dgm:spPr/>
    </dgm:pt>
    <dgm:pt modelId="{4746937C-BF38-45AD-AEF6-9CB874205B6D}" type="pres">
      <dgm:prSet presAssocID="{31111202-6D17-4768-8F7C-7F7827DD189F}" presName="node" presStyleLbl="node1" presStyleIdx="1" presStyleCnt="2">
        <dgm:presLayoutVars>
          <dgm:bulletEnabled val="1"/>
        </dgm:presLayoutVars>
      </dgm:prSet>
      <dgm:spPr/>
      <dgm:t>
        <a:bodyPr/>
        <a:lstStyle/>
        <a:p>
          <a:endParaRPr lang="en-US"/>
        </a:p>
      </dgm:t>
    </dgm:pt>
  </dgm:ptLst>
  <dgm:cxnLst>
    <dgm:cxn modelId="{A47133D3-C3E9-42C1-B291-658F38360C28}" type="presOf" srcId="{31111202-6D17-4768-8F7C-7F7827DD189F}" destId="{4746937C-BF38-45AD-AEF6-9CB874205B6D}" srcOrd="0" destOrd="0" presId="urn:microsoft.com/office/officeart/2005/8/layout/default"/>
    <dgm:cxn modelId="{479EB867-24A9-4830-9C05-82B3FC04C589}" type="presOf" srcId="{57ABB5DC-31C8-4BAC-A8A0-6E2BED74D16A}" destId="{72BB26D4-7C73-41E2-B5DA-D2A1C2C92F8B}" srcOrd="0" destOrd="0" presId="urn:microsoft.com/office/officeart/2005/8/layout/default"/>
    <dgm:cxn modelId="{8365B595-2AEB-4317-971B-0E40B73499DF}" srcId="{57ABB5DC-31C8-4BAC-A8A0-6E2BED74D16A}" destId="{31111202-6D17-4768-8F7C-7F7827DD189F}" srcOrd="1" destOrd="0" parTransId="{490F5AE6-1693-42DC-8387-6A9EB6F7C5C7}" sibTransId="{DFAE404E-139F-4F2E-A160-2ABC5660BEBE}"/>
    <dgm:cxn modelId="{DEEB0BA2-1B16-4A42-AA4E-F03F56405859}" type="presOf" srcId="{4AA55A64-0FFF-4A98-A50C-D6E83C61CFCF}" destId="{8ED1E683-5111-47C3-A4A7-E8513F1F7405}" srcOrd="0" destOrd="0" presId="urn:microsoft.com/office/officeart/2005/8/layout/default"/>
    <dgm:cxn modelId="{929DC72C-6CB5-471F-BC74-DBC88982D0AA}" srcId="{57ABB5DC-31C8-4BAC-A8A0-6E2BED74D16A}" destId="{4AA55A64-0FFF-4A98-A50C-D6E83C61CFCF}" srcOrd="0" destOrd="0" parTransId="{760EA831-BC9D-492C-819A-63BF0137F7E9}" sibTransId="{908A9453-C4D7-409B-A41D-721015E0D9E1}"/>
    <dgm:cxn modelId="{3D2868AC-AF14-4BD6-8363-F5738597FC07}" type="presParOf" srcId="{72BB26D4-7C73-41E2-B5DA-D2A1C2C92F8B}" destId="{8ED1E683-5111-47C3-A4A7-E8513F1F7405}" srcOrd="0" destOrd="0" presId="urn:microsoft.com/office/officeart/2005/8/layout/default"/>
    <dgm:cxn modelId="{9A4E92AC-5FB2-4025-92B8-36B419FA4B56}" type="presParOf" srcId="{72BB26D4-7C73-41E2-B5DA-D2A1C2C92F8B}" destId="{0FE0EF70-1743-453A-B679-9664FB78DE6F}" srcOrd="1" destOrd="0" presId="urn:microsoft.com/office/officeart/2005/8/layout/default"/>
    <dgm:cxn modelId="{936E97D2-9F48-422F-AD80-4C88512D3381}" type="presParOf" srcId="{72BB26D4-7C73-41E2-B5DA-D2A1C2C92F8B}" destId="{4746937C-BF38-45AD-AEF6-9CB874205B6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081E18-C288-48D4-8286-A7D92519EE0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13CCD4A1-D771-4D39-8EAE-E8B598B7E923}">
      <dgm:prSet/>
      <dgm:spPr/>
      <dgm:t>
        <a:bodyPr/>
        <a:lstStyle/>
        <a:p>
          <a:pPr rtl="0"/>
          <a:r>
            <a:rPr lang="en-US" smtClean="0"/>
            <a:t>A common application of deep learning in healthcare is recognition of potentially cancerous lesions in radiology images</a:t>
          </a:r>
          <a:endParaRPr lang="en-US"/>
        </a:p>
      </dgm:t>
    </dgm:pt>
    <dgm:pt modelId="{076B4351-E29F-42ED-9EF7-E28C5CFE6496}" type="parTrans" cxnId="{E55AB4CA-88B2-44D4-98E7-F11461C96088}">
      <dgm:prSet/>
      <dgm:spPr/>
      <dgm:t>
        <a:bodyPr/>
        <a:lstStyle/>
        <a:p>
          <a:endParaRPr lang="en-US"/>
        </a:p>
      </dgm:t>
    </dgm:pt>
    <dgm:pt modelId="{1830BD61-17FE-4CA9-941E-7DB82C4BEAE9}" type="sibTrans" cxnId="{E55AB4CA-88B2-44D4-98E7-F11461C96088}">
      <dgm:prSet/>
      <dgm:spPr/>
      <dgm:t>
        <a:bodyPr/>
        <a:lstStyle/>
        <a:p>
          <a:endParaRPr lang="en-US"/>
        </a:p>
      </dgm:t>
    </dgm:pt>
    <dgm:pt modelId="{E172A087-90F3-47BD-8228-4EF424672EE9}" type="pres">
      <dgm:prSet presAssocID="{54081E18-C288-48D4-8286-A7D92519EE06}" presName="cycle" presStyleCnt="0">
        <dgm:presLayoutVars>
          <dgm:dir/>
          <dgm:resizeHandles val="exact"/>
        </dgm:presLayoutVars>
      </dgm:prSet>
      <dgm:spPr/>
      <dgm:t>
        <a:bodyPr/>
        <a:lstStyle/>
        <a:p>
          <a:endParaRPr lang="en-US"/>
        </a:p>
      </dgm:t>
    </dgm:pt>
    <dgm:pt modelId="{6F960F3D-C2DB-48EC-99CA-83EC9B6631EF}" type="pres">
      <dgm:prSet presAssocID="{13CCD4A1-D771-4D39-8EAE-E8B598B7E923}" presName="node" presStyleLbl="node1" presStyleIdx="0" presStyleCnt="1" custScaleY="128103">
        <dgm:presLayoutVars>
          <dgm:bulletEnabled val="1"/>
        </dgm:presLayoutVars>
      </dgm:prSet>
      <dgm:spPr/>
      <dgm:t>
        <a:bodyPr/>
        <a:lstStyle/>
        <a:p>
          <a:endParaRPr lang="en-US"/>
        </a:p>
      </dgm:t>
    </dgm:pt>
  </dgm:ptLst>
  <dgm:cxnLst>
    <dgm:cxn modelId="{E55AB4CA-88B2-44D4-98E7-F11461C96088}" srcId="{54081E18-C288-48D4-8286-A7D92519EE06}" destId="{13CCD4A1-D771-4D39-8EAE-E8B598B7E923}" srcOrd="0" destOrd="0" parTransId="{076B4351-E29F-42ED-9EF7-E28C5CFE6496}" sibTransId="{1830BD61-17FE-4CA9-941E-7DB82C4BEAE9}"/>
    <dgm:cxn modelId="{3E632D7A-FAC5-4006-823F-CE9DC7808CBA}" type="presOf" srcId="{13CCD4A1-D771-4D39-8EAE-E8B598B7E923}" destId="{6F960F3D-C2DB-48EC-99CA-83EC9B6631EF}" srcOrd="0" destOrd="0" presId="urn:microsoft.com/office/officeart/2005/8/layout/cycle2"/>
    <dgm:cxn modelId="{AF9597EB-0EBC-445E-93A6-EFB3468586D3}" type="presOf" srcId="{54081E18-C288-48D4-8286-A7D92519EE06}" destId="{E172A087-90F3-47BD-8228-4EF424672EE9}" srcOrd="0" destOrd="0" presId="urn:microsoft.com/office/officeart/2005/8/layout/cycle2"/>
    <dgm:cxn modelId="{96B20C49-182E-41BD-B9EE-8EEDB7A9AE37}" type="presParOf" srcId="{E172A087-90F3-47BD-8228-4EF424672EE9}" destId="{6F960F3D-C2DB-48EC-99CA-83EC9B6631E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6E37C2-5495-4A91-936D-A6C33CD53C3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A1CF56-DC10-4F82-94FF-AA5A8924172A}">
      <dgm:prSet/>
      <dgm:spPr/>
      <dgm:t>
        <a:bodyPr/>
        <a:lstStyle/>
        <a:p>
          <a:pPr rtl="0"/>
          <a:r>
            <a:rPr lang="en-US" smtClean="0"/>
            <a:t>“Just as machines made human muscles a thousand times stronger,  machines will make the human brain a thousand times more powerful.”</a:t>
          </a:r>
          <a:endParaRPr lang="en-US"/>
        </a:p>
      </dgm:t>
    </dgm:pt>
    <dgm:pt modelId="{67B91664-DB46-4AE9-BFCF-3938A7798FBC}" type="parTrans" cxnId="{51A17E8A-DE9A-4685-97F4-CDA5B26175F9}">
      <dgm:prSet/>
      <dgm:spPr/>
      <dgm:t>
        <a:bodyPr/>
        <a:lstStyle/>
        <a:p>
          <a:endParaRPr lang="en-US"/>
        </a:p>
      </dgm:t>
    </dgm:pt>
    <dgm:pt modelId="{C78341B8-CF93-4CE6-903D-6F0FFE22E609}" type="sibTrans" cxnId="{51A17E8A-DE9A-4685-97F4-CDA5B26175F9}">
      <dgm:prSet/>
      <dgm:spPr/>
      <dgm:t>
        <a:bodyPr/>
        <a:lstStyle/>
        <a:p>
          <a:endParaRPr lang="en-US"/>
        </a:p>
      </dgm:t>
    </dgm:pt>
    <dgm:pt modelId="{88472BC1-E291-49F1-B5EB-D752E93B3E04}" type="pres">
      <dgm:prSet presAssocID="{DE6E37C2-5495-4A91-936D-A6C33CD53C3D}" presName="linear" presStyleCnt="0">
        <dgm:presLayoutVars>
          <dgm:animLvl val="lvl"/>
          <dgm:resizeHandles val="exact"/>
        </dgm:presLayoutVars>
      </dgm:prSet>
      <dgm:spPr/>
    </dgm:pt>
    <dgm:pt modelId="{8E8C6983-C644-4724-8B01-C36971EF18A6}" type="pres">
      <dgm:prSet presAssocID="{11A1CF56-DC10-4F82-94FF-AA5A8924172A}" presName="parentText" presStyleLbl="node1" presStyleIdx="0" presStyleCnt="1">
        <dgm:presLayoutVars>
          <dgm:chMax val="0"/>
          <dgm:bulletEnabled val="1"/>
        </dgm:presLayoutVars>
      </dgm:prSet>
      <dgm:spPr/>
    </dgm:pt>
  </dgm:ptLst>
  <dgm:cxnLst>
    <dgm:cxn modelId="{51A17E8A-DE9A-4685-97F4-CDA5B26175F9}" srcId="{DE6E37C2-5495-4A91-936D-A6C33CD53C3D}" destId="{11A1CF56-DC10-4F82-94FF-AA5A8924172A}" srcOrd="0" destOrd="0" parTransId="{67B91664-DB46-4AE9-BFCF-3938A7798FBC}" sibTransId="{C78341B8-CF93-4CE6-903D-6F0FFE22E609}"/>
    <dgm:cxn modelId="{4C65C0F4-59F6-415E-81B7-7354FE0A4804}" type="presOf" srcId="{11A1CF56-DC10-4F82-94FF-AA5A8924172A}" destId="{8E8C6983-C644-4724-8B01-C36971EF18A6}" srcOrd="0" destOrd="0" presId="urn:microsoft.com/office/officeart/2005/8/layout/vList2"/>
    <dgm:cxn modelId="{42BF147A-09B2-4EFF-AFF1-CFE01DE0C8AF}" type="presOf" srcId="{DE6E37C2-5495-4A91-936D-A6C33CD53C3D}" destId="{88472BC1-E291-49F1-B5EB-D752E93B3E04}" srcOrd="0" destOrd="0" presId="urn:microsoft.com/office/officeart/2005/8/layout/vList2"/>
    <dgm:cxn modelId="{164A4799-2D63-41E7-83AE-0342128F79FD}" type="presParOf" srcId="{88472BC1-E291-49F1-B5EB-D752E93B3E04}" destId="{8E8C6983-C644-4724-8B01-C36971EF18A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60B12E-F9A7-4F79-824C-D0FBEB2B559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AC2B2139-A8E1-4342-93AE-4B5F6CA31D2E}">
      <dgm:prSet/>
      <dgm:spPr/>
      <dgm:t>
        <a:bodyPr/>
        <a:lstStyle/>
        <a:p>
          <a:pPr rtl="0"/>
          <a:r>
            <a:rPr lang="en-US" dirty="0" smtClean="0"/>
            <a:t>A more complex form of machine learning is the </a:t>
          </a:r>
          <a:r>
            <a:rPr lang="en-US" i="1" dirty="0" smtClean="0"/>
            <a:t>neural network.</a:t>
          </a:r>
          <a:r>
            <a:rPr lang="en-US" dirty="0" smtClean="0"/>
            <a:t> It has been likened to the way that neurons process signals, but the analogy to the brain's function is relatively weak.</a:t>
          </a:r>
          <a:endParaRPr lang="en-US" dirty="0"/>
        </a:p>
      </dgm:t>
    </dgm:pt>
    <dgm:pt modelId="{51B38812-CF50-4CF2-BE87-956431B45F4A}" type="parTrans" cxnId="{F2ED32C0-0D37-419B-91BC-9D12E094C82A}">
      <dgm:prSet/>
      <dgm:spPr/>
      <dgm:t>
        <a:bodyPr/>
        <a:lstStyle/>
        <a:p>
          <a:endParaRPr lang="en-US"/>
        </a:p>
      </dgm:t>
    </dgm:pt>
    <dgm:pt modelId="{DE3261E3-7292-4C31-97C8-B9AD857FAA57}" type="sibTrans" cxnId="{F2ED32C0-0D37-419B-91BC-9D12E094C82A}">
      <dgm:prSet/>
      <dgm:spPr/>
      <dgm:t>
        <a:bodyPr/>
        <a:lstStyle/>
        <a:p>
          <a:endParaRPr lang="en-US"/>
        </a:p>
      </dgm:t>
    </dgm:pt>
    <dgm:pt modelId="{1CF43855-4B19-4248-B843-55117028084C}">
      <dgm:prSet/>
      <dgm:spPr/>
      <dgm:t>
        <a:bodyPr/>
        <a:lstStyle/>
        <a:p>
          <a:pPr rtl="0"/>
          <a:r>
            <a:rPr lang="en-US" smtClean="0"/>
            <a:t>The most complex forms of machine learning involve </a:t>
          </a:r>
          <a:r>
            <a:rPr lang="en-US" i="1" smtClean="0"/>
            <a:t>deep learning</a:t>
          </a:r>
          <a:r>
            <a:rPr lang="en-US" smtClean="0"/>
            <a:t>, or neural network models with many levels of features or variables that predict outcomes. </a:t>
          </a:r>
          <a:endParaRPr lang="en-US"/>
        </a:p>
      </dgm:t>
    </dgm:pt>
    <dgm:pt modelId="{3701C2D2-F3E6-49B1-9F82-F37DEF660283}" type="parTrans" cxnId="{8559A5C2-C6A0-40D0-AE21-80FA9E5228AF}">
      <dgm:prSet/>
      <dgm:spPr/>
      <dgm:t>
        <a:bodyPr/>
        <a:lstStyle/>
        <a:p>
          <a:endParaRPr lang="en-US"/>
        </a:p>
      </dgm:t>
    </dgm:pt>
    <dgm:pt modelId="{52625AC7-57C2-4034-89E0-6B90F23A7A72}" type="sibTrans" cxnId="{8559A5C2-C6A0-40D0-AE21-80FA9E5228AF}">
      <dgm:prSet/>
      <dgm:spPr/>
      <dgm:t>
        <a:bodyPr/>
        <a:lstStyle/>
        <a:p>
          <a:endParaRPr lang="en-US"/>
        </a:p>
      </dgm:t>
    </dgm:pt>
    <dgm:pt modelId="{B2F576C2-88D2-40C3-A185-FD1C6054291B}" type="pres">
      <dgm:prSet presAssocID="{BB60B12E-F9A7-4F79-824C-D0FBEB2B5595}" presName="CompostProcess" presStyleCnt="0">
        <dgm:presLayoutVars>
          <dgm:dir/>
          <dgm:resizeHandles val="exact"/>
        </dgm:presLayoutVars>
      </dgm:prSet>
      <dgm:spPr/>
      <dgm:t>
        <a:bodyPr/>
        <a:lstStyle/>
        <a:p>
          <a:endParaRPr lang="en-US"/>
        </a:p>
      </dgm:t>
    </dgm:pt>
    <dgm:pt modelId="{2F972350-BC69-49B0-9BC3-2C67F2836F17}" type="pres">
      <dgm:prSet presAssocID="{BB60B12E-F9A7-4F79-824C-D0FBEB2B5595}" presName="arrow" presStyleLbl="bgShp" presStyleIdx="0" presStyleCnt="1"/>
      <dgm:spPr/>
    </dgm:pt>
    <dgm:pt modelId="{D50D9D3F-BF17-49F9-A6A9-79E2BED48A40}" type="pres">
      <dgm:prSet presAssocID="{BB60B12E-F9A7-4F79-824C-D0FBEB2B5595}" presName="linearProcess" presStyleCnt="0"/>
      <dgm:spPr/>
    </dgm:pt>
    <dgm:pt modelId="{68DD912D-F373-49B8-BEB8-73B06B3FEDDA}" type="pres">
      <dgm:prSet presAssocID="{AC2B2139-A8E1-4342-93AE-4B5F6CA31D2E}" presName="textNode" presStyleLbl="node1" presStyleIdx="0" presStyleCnt="2">
        <dgm:presLayoutVars>
          <dgm:bulletEnabled val="1"/>
        </dgm:presLayoutVars>
      </dgm:prSet>
      <dgm:spPr/>
      <dgm:t>
        <a:bodyPr/>
        <a:lstStyle/>
        <a:p>
          <a:endParaRPr lang="en-US"/>
        </a:p>
      </dgm:t>
    </dgm:pt>
    <dgm:pt modelId="{FC6A4605-9E1E-4648-96F7-F0C15AECA751}" type="pres">
      <dgm:prSet presAssocID="{DE3261E3-7292-4C31-97C8-B9AD857FAA57}" presName="sibTrans" presStyleCnt="0"/>
      <dgm:spPr/>
    </dgm:pt>
    <dgm:pt modelId="{4F8B3965-431A-47DF-B352-B390F8468874}" type="pres">
      <dgm:prSet presAssocID="{1CF43855-4B19-4248-B843-55117028084C}" presName="textNode" presStyleLbl="node1" presStyleIdx="1" presStyleCnt="2">
        <dgm:presLayoutVars>
          <dgm:bulletEnabled val="1"/>
        </dgm:presLayoutVars>
      </dgm:prSet>
      <dgm:spPr/>
      <dgm:t>
        <a:bodyPr/>
        <a:lstStyle/>
        <a:p>
          <a:endParaRPr lang="en-US"/>
        </a:p>
      </dgm:t>
    </dgm:pt>
  </dgm:ptLst>
  <dgm:cxnLst>
    <dgm:cxn modelId="{68FFAF3B-39BC-4256-9296-15797A241683}" type="presOf" srcId="{1CF43855-4B19-4248-B843-55117028084C}" destId="{4F8B3965-431A-47DF-B352-B390F8468874}" srcOrd="0" destOrd="0" presId="urn:microsoft.com/office/officeart/2005/8/layout/hProcess9"/>
    <dgm:cxn modelId="{F2ED32C0-0D37-419B-91BC-9D12E094C82A}" srcId="{BB60B12E-F9A7-4F79-824C-D0FBEB2B5595}" destId="{AC2B2139-A8E1-4342-93AE-4B5F6CA31D2E}" srcOrd="0" destOrd="0" parTransId="{51B38812-CF50-4CF2-BE87-956431B45F4A}" sibTransId="{DE3261E3-7292-4C31-97C8-B9AD857FAA57}"/>
    <dgm:cxn modelId="{8559A5C2-C6A0-40D0-AE21-80FA9E5228AF}" srcId="{BB60B12E-F9A7-4F79-824C-D0FBEB2B5595}" destId="{1CF43855-4B19-4248-B843-55117028084C}" srcOrd="1" destOrd="0" parTransId="{3701C2D2-F3E6-49B1-9F82-F37DEF660283}" sibTransId="{52625AC7-57C2-4034-89E0-6B90F23A7A72}"/>
    <dgm:cxn modelId="{7119889F-60BF-447E-BE7C-AA5E0FFAB0AB}" type="presOf" srcId="{BB60B12E-F9A7-4F79-824C-D0FBEB2B5595}" destId="{B2F576C2-88D2-40C3-A185-FD1C6054291B}" srcOrd="0" destOrd="0" presId="urn:microsoft.com/office/officeart/2005/8/layout/hProcess9"/>
    <dgm:cxn modelId="{2BA85387-3146-456D-8E8C-9C74990C95C6}" type="presOf" srcId="{AC2B2139-A8E1-4342-93AE-4B5F6CA31D2E}" destId="{68DD912D-F373-49B8-BEB8-73B06B3FEDDA}" srcOrd="0" destOrd="0" presId="urn:microsoft.com/office/officeart/2005/8/layout/hProcess9"/>
    <dgm:cxn modelId="{9D74A3D6-1B76-4301-9C9C-24CD06025572}" type="presParOf" srcId="{B2F576C2-88D2-40C3-A185-FD1C6054291B}" destId="{2F972350-BC69-49B0-9BC3-2C67F2836F17}" srcOrd="0" destOrd="0" presId="urn:microsoft.com/office/officeart/2005/8/layout/hProcess9"/>
    <dgm:cxn modelId="{62C19D45-E327-498F-B4CF-560075902631}" type="presParOf" srcId="{B2F576C2-88D2-40C3-A185-FD1C6054291B}" destId="{D50D9D3F-BF17-49F9-A6A9-79E2BED48A40}" srcOrd="1" destOrd="0" presId="urn:microsoft.com/office/officeart/2005/8/layout/hProcess9"/>
    <dgm:cxn modelId="{6CA80D8B-9668-4E81-B7F8-682ADEC175B1}" type="presParOf" srcId="{D50D9D3F-BF17-49F9-A6A9-79E2BED48A40}" destId="{68DD912D-F373-49B8-BEB8-73B06B3FEDDA}" srcOrd="0" destOrd="0" presId="urn:microsoft.com/office/officeart/2005/8/layout/hProcess9"/>
    <dgm:cxn modelId="{EADD6AA8-C31E-439D-BA99-E586FEEFE86D}" type="presParOf" srcId="{D50D9D3F-BF17-49F9-A6A9-79E2BED48A40}" destId="{FC6A4605-9E1E-4648-96F7-F0C15AECA751}" srcOrd="1" destOrd="0" presId="urn:microsoft.com/office/officeart/2005/8/layout/hProcess9"/>
    <dgm:cxn modelId="{4327F89E-B2EF-4040-BC24-BDAB4E0F570A}" type="presParOf" srcId="{D50D9D3F-BF17-49F9-A6A9-79E2BED48A40}" destId="{4F8B3965-431A-47DF-B352-B390F8468874}" srcOrd="2"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0634F1-CA21-4137-BB6B-86163349539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4CF39B1D-FFD8-485C-9BD0-24C2FA0C4D52}">
      <dgm:prSet/>
      <dgm:spPr>
        <a:solidFill>
          <a:schemeClr val="accent1">
            <a:lumMod val="75000"/>
          </a:schemeClr>
        </a:solidFill>
        <a:ln>
          <a:solidFill>
            <a:schemeClr val="tx1"/>
          </a:solidFill>
        </a:ln>
      </dgm:spPr>
      <dgm:t>
        <a:bodyPr/>
        <a:lstStyle/>
        <a:p>
          <a:pPr algn="just" rtl="0">
            <a:lnSpc>
              <a:spcPct val="150000"/>
            </a:lnSpc>
          </a:pPr>
          <a:r>
            <a:rPr lang="en-US" dirty="0" smtClean="0">
              <a:latin typeface="Baskerville Old Face" panose="02020602080505020303" pitchFamily="18" charset="0"/>
              <a:cs typeface="Aharoni" panose="02010803020104030203" pitchFamily="2" charset="-79"/>
            </a:rPr>
            <a:t>A)</a:t>
          </a:r>
          <a:r>
            <a:rPr lang="en-US" b="1" dirty="0" smtClean="0">
              <a:latin typeface="Baskerville Old Face" panose="02020602080505020303" pitchFamily="18" charset="0"/>
              <a:cs typeface="Aharoni" panose="02010803020104030203" pitchFamily="2" charset="-79"/>
            </a:rPr>
            <a:t> </a:t>
          </a:r>
          <a:r>
            <a:rPr lang="en-US" b="1" dirty="0" err="1" smtClean="0">
              <a:latin typeface="Baskerville Old Face" panose="02020602080505020303" pitchFamily="18" charset="0"/>
              <a:cs typeface="Aharoni" panose="02010803020104030203" pitchFamily="2" charset="-79"/>
            </a:rPr>
            <a:t>Feebris</a:t>
          </a:r>
          <a:r>
            <a:rPr lang="en-US" b="1" dirty="0" smtClean="0">
              <a:latin typeface="Baskerville Old Face" panose="02020602080505020303" pitchFamily="18" charset="0"/>
              <a:cs typeface="Aharoni" panose="02010803020104030203" pitchFamily="2" charset="-79"/>
            </a:rPr>
            <a:t> </a:t>
          </a:r>
          <a:r>
            <a:rPr lang="en-US" dirty="0" smtClean="0">
              <a:latin typeface="Baskerville Old Face" panose="02020602080505020303" pitchFamily="18" charset="0"/>
              <a:cs typeface="Aharoni" panose="02010803020104030203" pitchFamily="2" charset="-79"/>
            </a:rPr>
            <a:t>uses AI algorithms for precise detection of complex respiratory conditions</a:t>
          </a:r>
          <a:r>
            <a:rPr lang="en-US" dirty="0" smtClean="0">
              <a:latin typeface="Baskerville Old Face" panose="02020602080505020303" pitchFamily="18" charset="0"/>
            </a:rPr>
            <a:t>.</a:t>
          </a:r>
          <a:endParaRPr lang="en-US" dirty="0">
            <a:latin typeface="Baskerville Old Face" panose="02020602080505020303" pitchFamily="18" charset="0"/>
          </a:endParaRPr>
        </a:p>
      </dgm:t>
    </dgm:pt>
    <dgm:pt modelId="{D724B660-ADE1-4602-A1A4-4B17FEDB1BE9}" type="parTrans" cxnId="{76BBE31A-3A42-441B-8484-40FBB3416757}">
      <dgm:prSet/>
      <dgm:spPr/>
      <dgm:t>
        <a:bodyPr/>
        <a:lstStyle/>
        <a:p>
          <a:endParaRPr lang="en-US"/>
        </a:p>
      </dgm:t>
    </dgm:pt>
    <dgm:pt modelId="{66955761-DE5D-497B-8284-65BCD9A5D62C}" type="sibTrans" cxnId="{76BBE31A-3A42-441B-8484-40FBB3416757}">
      <dgm:prSet/>
      <dgm:spPr/>
      <dgm:t>
        <a:bodyPr/>
        <a:lstStyle/>
        <a:p>
          <a:endParaRPr lang="en-US"/>
        </a:p>
      </dgm:t>
    </dgm:pt>
    <dgm:pt modelId="{803FE4A3-2294-40D6-B0F2-74199F9B1346}">
      <dgm:prSet/>
      <dgm:spPr>
        <a:solidFill>
          <a:schemeClr val="accent1">
            <a:lumMod val="75000"/>
          </a:schemeClr>
        </a:solidFill>
      </dgm:spPr>
      <dgm:t>
        <a:bodyPr/>
        <a:lstStyle/>
        <a:p>
          <a:pPr rtl="0"/>
          <a:r>
            <a:rPr lang="en-US" dirty="0" smtClean="0">
              <a:latin typeface="Baskerville Old Face" panose="02020602080505020303" pitchFamily="18" charset="0"/>
              <a:cs typeface="Aharoni" panose="02010803020104030203" pitchFamily="2" charset="-79"/>
            </a:rPr>
            <a:t>B) </a:t>
          </a:r>
          <a:r>
            <a:rPr lang="en-US" b="1" dirty="0" smtClean="0">
              <a:latin typeface="Baskerville Old Face" panose="02020602080505020303" pitchFamily="18" charset="0"/>
              <a:cs typeface="Aharoni" panose="02010803020104030203" pitchFamily="2" charset="-79"/>
            </a:rPr>
            <a:t>MIT’s Computer Science and Artificial Intelligence Lab </a:t>
          </a:r>
          <a:r>
            <a:rPr lang="en-US" dirty="0" smtClean="0">
              <a:latin typeface="Baskerville Old Face" panose="02020602080505020303" pitchFamily="18" charset="0"/>
              <a:cs typeface="Aharoni" panose="02010803020104030203" pitchFamily="2" charset="-79"/>
            </a:rPr>
            <a:t>has developed a new deep learning-based prediction model that can forecast the development of breast cancer up to five years in advance. Their model was trained on mammograms and patient follow-up data to identify patterns that would not be obvious to or even observable by human clinicians.</a:t>
          </a:r>
          <a:endParaRPr lang="en-US" dirty="0">
            <a:latin typeface="Baskerville Old Face" panose="02020602080505020303" pitchFamily="18" charset="0"/>
            <a:cs typeface="Aharoni" panose="02010803020104030203" pitchFamily="2" charset="-79"/>
          </a:endParaRPr>
        </a:p>
      </dgm:t>
    </dgm:pt>
    <dgm:pt modelId="{4CCFC936-24D9-425F-975E-601EE0BCFAA4}" type="parTrans" cxnId="{E14A6344-BE87-4472-BEEB-8B535680BFAB}">
      <dgm:prSet/>
      <dgm:spPr/>
      <dgm:t>
        <a:bodyPr/>
        <a:lstStyle/>
        <a:p>
          <a:endParaRPr lang="en-US"/>
        </a:p>
      </dgm:t>
    </dgm:pt>
    <dgm:pt modelId="{A5B2BCFB-73EA-41C6-A36A-5D3EFB869B49}" type="sibTrans" cxnId="{E14A6344-BE87-4472-BEEB-8B535680BFAB}">
      <dgm:prSet/>
      <dgm:spPr/>
      <dgm:t>
        <a:bodyPr/>
        <a:lstStyle/>
        <a:p>
          <a:endParaRPr lang="en-US"/>
        </a:p>
      </dgm:t>
    </dgm:pt>
    <dgm:pt modelId="{5CF58542-99AC-45E9-95D6-080285932263}" type="pres">
      <dgm:prSet presAssocID="{520634F1-CA21-4137-BB6B-86163349539E}" presName="Name0" presStyleCnt="0">
        <dgm:presLayoutVars>
          <dgm:dir/>
          <dgm:animLvl val="lvl"/>
          <dgm:resizeHandles/>
        </dgm:presLayoutVars>
      </dgm:prSet>
      <dgm:spPr/>
      <dgm:t>
        <a:bodyPr/>
        <a:lstStyle/>
        <a:p>
          <a:endParaRPr lang="en-US"/>
        </a:p>
      </dgm:t>
    </dgm:pt>
    <dgm:pt modelId="{68E7B1E5-635E-402A-8908-B6E56C6D07F1}" type="pres">
      <dgm:prSet presAssocID="{4CF39B1D-FFD8-485C-9BD0-24C2FA0C4D52}" presName="linNode" presStyleCnt="0"/>
      <dgm:spPr/>
    </dgm:pt>
    <dgm:pt modelId="{35ADB001-3D1C-4A06-881B-B84BE127846A}" type="pres">
      <dgm:prSet presAssocID="{4CF39B1D-FFD8-485C-9BD0-24C2FA0C4D52}" presName="parentShp" presStyleLbl="node1" presStyleIdx="0" presStyleCnt="2" custScaleX="324099">
        <dgm:presLayoutVars>
          <dgm:bulletEnabled val="1"/>
        </dgm:presLayoutVars>
      </dgm:prSet>
      <dgm:spPr/>
      <dgm:t>
        <a:bodyPr/>
        <a:lstStyle/>
        <a:p>
          <a:endParaRPr lang="en-US"/>
        </a:p>
      </dgm:t>
    </dgm:pt>
    <dgm:pt modelId="{B253933D-6001-4F63-9D17-A1A6905D0584}" type="pres">
      <dgm:prSet presAssocID="{4CF39B1D-FFD8-485C-9BD0-24C2FA0C4D52}" presName="childShp" presStyleLbl="bgAccFollowNode1" presStyleIdx="0" presStyleCnt="2">
        <dgm:presLayoutVars>
          <dgm:bulletEnabled val="1"/>
        </dgm:presLayoutVars>
      </dgm:prSet>
      <dgm:spPr>
        <a:solidFill>
          <a:schemeClr val="accent5">
            <a:lumMod val="40000"/>
            <a:lumOff val="60000"/>
            <a:alpha val="90000"/>
          </a:schemeClr>
        </a:solidFill>
      </dgm:spPr>
    </dgm:pt>
    <dgm:pt modelId="{6E50AA2A-E410-494D-B804-94266C9CC8D6}" type="pres">
      <dgm:prSet presAssocID="{66955761-DE5D-497B-8284-65BCD9A5D62C}" presName="spacing" presStyleCnt="0"/>
      <dgm:spPr/>
    </dgm:pt>
    <dgm:pt modelId="{931D6643-79F4-4C4C-9422-027810AC0989}" type="pres">
      <dgm:prSet presAssocID="{803FE4A3-2294-40D6-B0F2-74199F9B1346}" presName="linNode" presStyleCnt="0"/>
      <dgm:spPr/>
    </dgm:pt>
    <dgm:pt modelId="{2799DC37-D87E-4290-9DB4-E28235E06760}" type="pres">
      <dgm:prSet presAssocID="{803FE4A3-2294-40D6-B0F2-74199F9B1346}" presName="parentShp" presStyleLbl="node1" presStyleIdx="1" presStyleCnt="2" custScaleX="345565">
        <dgm:presLayoutVars>
          <dgm:bulletEnabled val="1"/>
        </dgm:presLayoutVars>
      </dgm:prSet>
      <dgm:spPr/>
      <dgm:t>
        <a:bodyPr/>
        <a:lstStyle/>
        <a:p>
          <a:endParaRPr lang="en-US"/>
        </a:p>
      </dgm:t>
    </dgm:pt>
    <dgm:pt modelId="{788CDE55-69DA-44C3-8669-00DAE3170355}" type="pres">
      <dgm:prSet presAssocID="{803FE4A3-2294-40D6-B0F2-74199F9B1346}" presName="childShp" presStyleLbl="bgAccFollowNode1" presStyleIdx="1" presStyleCnt="2">
        <dgm:presLayoutVars>
          <dgm:bulletEnabled val="1"/>
        </dgm:presLayoutVars>
      </dgm:prSet>
      <dgm:spPr>
        <a:solidFill>
          <a:schemeClr val="accent5">
            <a:lumMod val="40000"/>
            <a:lumOff val="60000"/>
            <a:alpha val="90000"/>
          </a:schemeClr>
        </a:solidFill>
      </dgm:spPr>
    </dgm:pt>
  </dgm:ptLst>
  <dgm:cxnLst>
    <dgm:cxn modelId="{3EA6E309-F1A4-40C5-B1C8-8C0107522085}" type="presOf" srcId="{4CF39B1D-FFD8-485C-9BD0-24C2FA0C4D52}" destId="{35ADB001-3D1C-4A06-881B-B84BE127846A}" srcOrd="0" destOrd="0" presId="urn:microsoft.com/office/officeart/2005/8/layout/vList6"/>
    <dgm:cxn modelId="{BD9DF83D-4E5F-42F7-AA4C-285A75F9B5CA}" type="presOf" srcId="{520634F1-CA21-4137-BB6B-86163349539E}" destId="{5CF58542-99AC-45E9-95D6-080285932263}" srcOrd="0" destOrd="0" presId="urn:microsoft.com/office/officeart/2005/8/layout/vList6"/>
    <dgm:cxn modelId="{E14A6344-BE87-4472-BEEB-8B535680BFAB}" srcId="{520634F1-CA21-4137-BB6B-86163349539E}" destId="{803FE4A3-2294-40D6-B0F2-74199F9B1346}" srcOrd="1" destOrd="0" parTransId="{4CCFC936-24D9-425F-975E-601EE0BCFAA4}" sibTransId="{A5B2BCFB-73EA-41C6-A36A-5D3EFB869B49}"/>
    <dgm:cxn modelId="{76BBE31A-3A42-441B-8484-40FBB3416757}" srcId="{520634F1-CA21-4137-BB6B-86163349539E}" destId="{4CF39B1D-FFD8-485C-9BD0-24C2FA0C4D52}" srcOrd="0" destOrd="0" parTransId="{D724B660-ADE1-4602-A1A4-4B17FEDB1BE9}" sibTransId="{66955761-DE5D-497B-8284-65BCD9A5D62C}"/>
    <dgm:cxn modelId="{37DB7A75-9042-465E-80BB-2D29FBC59CB5}" type="presOf" srcId="{803FE4A3-2294-40D6-B0F2-74199F9B1346}" destId="{2799DC37-D87E-4290-9DB4-E28235E06760}" srcOrd="0" destOrd="0" presId="urn:microsoft.com/office/officeart/2005/8/layout/vList6"/>
    <dgm:cxn modelId="{F573B008-F75B-481A-B6B1-CE09C09BB4EA}" type="presParOf" srcId="{5CF58542-99AC-45E9-95D6-080285932263}" destId="{68E7B1E5-635E-402A-8908-B6E56C6D07F1}" srcOrd="0" destOrd="0" presId="urn:microsoft.com/office/officeart/2005/8/layout/vList6"/>
    <dgm:cxn modelId="{D67A8C98-CB42-47C4-870A-FE6EA930CA14}" type="presParOf" srcId="{68E7B1E5-635E-402A-8908-B6E56C6D07F1}" destId="{35ADB001-3D1C-4A06-881B-B84BE127846A}" srcOrd="0" destOrd="0" presId="urn:microsoft.com/office/officeart/2005/8/layout/vList6"/>
    <dgm:cxn modelId="{5C436AFB-4CF2-453A-A484-35DC647DF0C2}" type="presParOf" srcId="{68E7B1E5-635E-402A-8908-B6E56C6D07F1}" destId="{B253933D-6001-4F63-9D17-A1A6905D0584}" srcOrd="1" destOrd="0" presId="urn:microsoft.com/office/officeart/2005/8/layout/vList6"/>
    <dgm:cxn modelId="{7C95F133-7D58-4CA3-B434-C408ABA8ADF8}" type="presParOf" srcId="{5CF58542-99AC-45E9-95D6-080285932263}" destId="{6E50AA2A-E410-494D-B804-94266C9CC8D6}" srcOrd="1" destOrd="0" presId="urn:microsoft.com/office/officeart/2005/8/layout/vList6"/>
    <dgm:cxn modelId="{B593FC40-8FD6-4BF2-B992-7307C396AFAE}" type="presParOf" srcId="{5CF58542-99AC-45E9-95D6-080285932263}" destId="{931D6643-79F4-4C4C-9422-027810AC0989}" srcOrd="2" destOrd="0" presId="urn:microsoft.com/office/officeart/2005/8/layout/vList6"/>
    <dgm:cxn modelId="{7C00A15D-A741-4DE9-883D-B7B6DFB012D3}" type="presParOf" srcId="{931D6643-79F4-4C4C-9422-027810AC0989}" destId="{2799DC37-D87E-4290-9DB4-E28235E06760}" srcOrd="0" destOrd="0" presId="urn:microsoft.com/office/officeart/2005/8/layout/vList6"/>
    <dgm:cxn modelId="{FA2242E0-145E-41DD-B79F-5A78BFFCCCEA}" type="presParOf" srcId="{931D6643-79F4-4C4C-9422-027810AC0989}" destId="{788CDE55-69DA-44C3-8669-00DAE317035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841CB-32BD-4EF7-9EBB-8C51C962C8C0}">
      <dsp:nvSpPr>
        <dsp:cNvPr id="0" name=""/>
        <dsp:cNvSpPr/>
      </dsp:nvSpPr>
      <dsp:spPr>
        <a:xfrm>
          <a:off x="1571239" y="1933490"/>
          <a:ext cx="3357883" cy="16789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smtClean="0"/>
            <a:t>Session Goals:</a:t>
          </a:r>
          <a:endParaRPr lang="en-US" sz="2100" kern="1200"/>
        </a:p>
      </dsp:txBody>
      <dsp:txXfrm>
        <a:off x="1620414" y="1982665"/>
        <a:ext cx="3259533" cy="1580591"/>
      </dsp:txXfrm>
    </dsp:sp>
    <dsp:sp modelId="{571835FE-C634-4414-A625-A27A538A1858}">
      <dsp:nvSpPr>
        <dsp:cNvPr id="0" name=""/>
        <dsp:cNvSpPr/>
      </dsp:nvSpPr>
      <dsp:spPr>
        <a:xfrm rot="18289469">
          <a:off x="4424690" y="1780324"/>
          <a:ext cx="2352016" cy="54492"/>
        </a:xfrm>
        <a:custGeom>
          <a:avLst/>
          <a:gdLst/>
          <a:ahLst/>
          <a:cxnLst/>
          <a:rect l="0" t="0" r="0" b="0"/>
          <a:pathLst>
            <a:path>
              <a:moveTo>
                <a:pt x="0" y="27246"/>
              </a:moveTo>
              <a:lnTo>
                <a:pt x="2352016"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5541898" y="1748769"/>
        <a:ext cx="117600" cy="117600"/>
      </dsp:txXfrm>
    </dsp:sp>
    <dsp:sp modelId="{F4C61A23-BF96-4032-8E7D-11F2DDF49E08}">
      <dsp:nvSpPr>
        <dsp:cNvPr id="0" name=""/>
        <dsp:cNvSpPr/>
      </dsp:nvSpPr>
      <dsp:spPr>
        <a:xfrm>
          <a:off x="6272275" y="2707"/>
          <a:ext cx="3357883" cy="16789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smtClean="0"/>
            <a:t>Explore the opportunities available in health care and education to application of machine learning.</a:t>
          </a:r>
          <a:endParaRPr lang="en-US" sz="2100" kern="1200"/>
        </a:p>
      </dsp:txBody>
      <dsp:txXfrm>
        <a:off x="6321450" y="51882"/>
        <a:ext cx="3259533" cy="1580591"/>
      </dsp:txXfrm>
    </dsp:sp>
    <dsp:sp modelId="{75EB6BB7-BD69-4EE8-8CC5-B8CAD886123B}">
      <dsp:nvSpPr>
        <dsp:cNvPr id="0" name=""/>
        <dsp:cNvSpPr/>
      </dsp:nvSpPr>
      <dsp:spPr>
        <a:xfrm>
          <a:off x="4929122" y="2745715"/>
          <a:ext cx="1343153" cy="54492"/>
        </a:xfrm>
        <a:custGeom>
          <a:avLst/>
          <a:gdLst/>
          <a:ahLst/>
          <a:cxnLst/>
          <a:rect l="0" t="0" r="0" b="0"/>
          <a:pathLst>
            <a:path>
              <a:moveTo>
                <a:pt x="0" y="27246"/>
              </a:moveTo>
              <a:lnTo>
                <a:pt x="1343153"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120" y="2739382"/>
        <a:ext cx="67157" cy="67157"/>
      </dsp:txXfrm>
    </dsp:sp>
    <dsp:sp modelId="{39A72ABC-1A1A-45EB-8D3D-1080F669A98F}">
      <dsp:nvSpPr>
        <dsp:cNvPr id="0" name=""/>
        <dsp:cNvSpPr/>
      </dsp:nvSpPr>
      <dsp:spPr>
        <a:xfrm>
          <a:off x="6272275" y="1933490"/>
          <a:ext cx="3357883" cy="16789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smtClean="0"/>
            <a:t>Mind set repositioning for the next mega hit in AI</a:t>
          </a:r>
          <a:endParaRPr lang="en-US" sz="2100" kern="1200"/>
        </a:p>
      </dsp:txBody>
      <dsp:txXfrm>
        <a:off x="6321450" y="1982665"/>
        <a:ext cx="3259533" cy="1580591"/>
      </dsp:txXfrm>
    </dsp:sp>
    <dsp:sp modelId="{DD09C2D9-FD15-4697-AD73-E1EB1AFE5195}">
      <dsp:nvSpPr>
        <dsp:cNvPr id="0" name=""/>
        <dsp:cNvSpPr/>
      </dsp:nvSpPr>
      <dsp:spPr>
        <a:xfrm rot="3310531">
          <a:off x="4424690" y="3711106"/>
          <a:ext cx="2352016" cy="54492"/>
        </a:xfrm>
        <a:custGeom>
          <a:avLst/>
          <a:gdLst/>
          <a:ahLst/>
          <a:cxnLst/>
          <a:rect l="0" t="0" r="0" b="0"/>
          <a:pathLst>
            <a:path>
              <a:moveTo>
                <a:pt x="0" y="27246"/>
              </a:moveTo>
              <a:lnTo>
                <a:pt x="2352016"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5541898" y="3679552"/>
        <a:ext cx="117600" cy="117600"/>
      </dsp:txXfrm>
    </dsp:sp>
    <dsp:sp modelId="{24A28A77-6DB6-4BAF-91CA-69AAD50E9048}">
      <dsp:nvSpPr>
        <dsp:cNvPr id="0" name=""/>
        <dsp:cNvSpPr/>
      </dsp:nvSpPr>
      <dsp:spPr>
        <a:xfrm>
          <a:off x="6272275" y="3864273"/>
          <a:ext cx="3357883" cy="16789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smtClean="0"/>
            <a:t>Interact with experienced and interesting people</a:t>
          </a:r>
          <a:endParaRPr lang="en-US" sz="2100" kern="1200"/>
        </a:p>
      </dsp:txBody>
      <dsp:txXfrm>
        <a:off x="6321450" y="3913448"/>
        <a:ext cx="3259533" cy="15805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A0BF6-AAD8-41C0-A210-125B77089614}">
      <dsp:nvSpPr>
        <dsp:cNvPr id="0" name=""/>
        <dsp:cNvSpPr/>
      </dsp:nvSpPr>
      <dsp:spPr>
        <a:xfrm>
          <a:off x="0" y="25134"/>
          <a:ext cx="5531059" cy="16533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 </a:t>
          </a:r>
          <a:r>
            <a:rPr lang="en-US" sz="1900" kern="1200" dirty="0" err="1" smtClean="0"/>
            <a:t>Enlitic</a:t>
          </a:r>
          <a:r>
            <a:rPr lang="en-US" sz="1900" kern="1200" dirty="0" smtClean="0"/>
            <a:t>, Zebra Medical Vision and Sophia Genetics.</a:t>
          </a:r>
          <a:endParaRPr lang="en-US" sz="1900" kern="1200" dirty="0"/>
        </a:p>
      </dsp:txBody>
      <dsp:txXfrm>
        <a:off x="80710" y="105844"/>
        <a:ext cx="5369639" cy="1491936"/>
      </dsp:txXfrm>
    </dsp:sp>
    <dsp:sp modelId="{2A13DB62-8A4A-44FA-A9DB-8440E698BE49}">
      <dsp:nvSpPr>
        <dsp:cNvPr id="0" name=""/>
        <dsp:cNvSpPr/>
      </dsp:nvSpPr>
      <dsp:spPr>
        <a:xfrm>
          <a:off x="0" y="1733210"/>
          <a:ext cx="5531059" cy="16533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B) Convolutional neural network or CNN—developed by a team from Germany, France and the US—can diagnose skin cancer more accurately than dermatologists. </a:t>
          </a:r>
          <a:endParaRPr lang="en-US" sz="1900" kern="1200"/>
        </a:p>
      </dsp:txBody>
      <dsp:txXfrm>
        <a:off x="80710" y="1813920"/>
        <a:ext cx="5369639" cy="1491936"/>
      </dsp:txXfrm>
    </dsp:sp>
    <dsp:sp modelId="{1533F045-B777-4B0F-B988-8924D107870E}">
      <dsp:nvSpPr>
        <dsp:cNvPr id="0" name=""/>
        <dsp:cNvSpPr/>
      </dsp:nvSpPr>
      <dsp:spPr>
        <a:xfrm>
          <a:off x="0" y="3441286"/>
          <a:ext cx="5531059" cy="16533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C) FDA-approved imaging tool called IDx-DR for diagnosing diabetic eye disease.</a:t>
          </a:r>
          <a:endParaRPr lang="en-US" sz="1900" kern="1200"/>
        </a:p>
      </dsp:txBody>
      <dsp:txXfrm>
        <a:off x="80710" y="3521996"/>
        <a:ext cx="5369639" cy="14919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AD52-5B23-4148-9A60-4FBAAFCDEBAD}">
      <dsp:nvSpPr>
        <dsp:cNvPr id="0" name=""/>
        <dsp:cNvSpPr/>
      </dsp:nvSpPr>
      <dsp:spPr>
        <a:xfrm>
          <a:off x="0" y="545709"/>
          <a:ext cx="10074727" cy="8731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4. Drug </a:t>
          </a:r>
          <a:r>
            <a:rPr lang="en-US" sz="3100" kern="1200" dirty="0" smtClean="0"/>
            <a:t>development</a:t>
          </a:r>
          <a:endParaRPr lang="en-US" sz="3100" kern="1200" dirty="0"/>
        </a:p>
      </dsp:txBody>
      <dsp:txXfrm>
        <a:off x="42625" y="588334"/>
        <a:ext cx="9989477" cy="787920"/>
      </dsp:txXfrm>
    </dsp:sp>
    <dsp:sp modelId="{26B04C6F-8289-4828-8C42-50D5141C8971}">
      <dsp:nvSpPr>
        <dsp:cNvPr id="0" name=""/>
        <dsp:cNvSpPr/>
      </dsp:nvSpPr>
      <dsp:spPr>
        <a:xfrm>
          <a:off x="0" y="1422950"/>
          <a:ext cx="10074727" cy="22306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A) AI company </a:t>
          </a:r>
          <a:r>
            <a:rPr lang="en-US" sz="3100" kern="1200" dirty="0" err="1" smtClean="0"/>
            <a:t>Atomwise’s</a:t>
          </a:r>
          <a:r>
            <a:rPr lang="en-US" sz="3100" kern="1200" dirty="0" smtClean="0"/>
            <a:t> platform </a:t>
          </a:r>
          <a:r>
            <a:rPr lang="en-US" sz="3100" b="1" kern="1200" dirty="0" err="1" smtClean="0"/>
            <a:t>AtomNet</a:t>
          </a:r>
          <a:r>
            <a:rPr lang="en-US" sz="3100" kern="1200" dirty="0" smtClean="0"/>
            <a:t> uses deep learning software to sift through millions of possible molecules in a day or two, which would normally take months via traditional methods. </a:t>
          </a:r>
          <a:endParaRPr lang="en-US" sz="3100" kern="1200" dirty="0"/>
        </a:p>
      </dsp:txBody>
      <dsp:txXfrm>
        <a:off x="108889" y="1531839"/>
        <a:ext cx="9856949" cy="2012826"/>
      </dsp:txXfrm>
    </dsp:sp>
    <dsp:sp modelId="{B42E523C-81FD-4033-B2D2-BB5C3036D89A}">
      <dsp:nvSpPr>
        <dsp:cNvPr id="0" name=""/>
        <dsp:cNvSpPr/>
      </dsp:nvSpPr>
      <dsp:spPr>
        <a:xfrm>
          <a:off x="0" y="3742835"/>
          <a:ext cx="10074727" cy="22306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B) </a:t>
          </a:r>
          <a:r>
            <a:rPr lang="en-US" sz="2700" kern="1200" dirty="0" err="1" smtClean="0"/>
            <a:t>Deepmind</a:t>
          </a:r>
          <a:r>
            <a:rPr lang="en-US" sz="2700" kern="1200" dirty="0" smtClean="0"/>
            <a:t>, the AI arm of Google’s parent Alphabet </a:t>
          </a:r>
          <a:r>
            <a:rPr lang="en-US" sz="2700" kern="1200" dirty="0" err="1" smtClean="0"/>
            <a:t>Inc</a:t>
          </a:r>
          <a:r>
            <a:rPr lang="en-US" sz="2700" kern="1200" dirty="0" smtClean="0"/>
            <a:t> </a:t>
          </a:r>
          <a:r>
            <a:rPr lang="en-US" sz="3200" kern="1200" dirty="0" smtClean="0">
              <a:latin typeface="Baskerville Old Face" panose="02020602080505020303" pitchFamily="18" charset="0"/>
              <a:cs typeface="Aharoni" panose="02010803020104030203" pitchFamily="2" charset="-79"/>
            </a:rPr>
            <a:t>It has been able to identify possible medicines for the deadly Ebola virus</a:t>
          </a:r>
          <a:endParaRPr lang="en-US" sz="3200" kern="1200" dirty="0">
            <a:latin typeface="Baskerville Old Face" panose="02020602080505020303" pitchFamily="18" charset="0"/>
          </a:endParaRPr>
        </a:p>
      </dsp:txBody>
      <dsp:txXfrm>
        <a:off x="108889" y="3851724"/>
        <a:ext cx="9856949" cy="20128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393E4-5084-4FDA-96AB-636CA3BCD289}">
      <dsp:nvSpPr>
        <dsp:cNvPr id="0" name=""/>
        <dsp:cNvSpPr/>
      </dsp:nvSpPr>
      <dsp:spPr>
        <a:xfrm>
          <a:off x="4705" y="3536"/>
          <a:ext cx="11714502" cy="111934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GB" sz="4800" kern="1200" smtClean="0"/>
            <a:t>AI and Covid-19</a:t>
          </a:r>
          <a:endParaRPr lang="en-US" sz="4800" kern="1200"/>
        </a:p>
      </dsp:txBody>
      <dsp:txXfrm>
        <a:off x="37489" y="36320"/>
        <a:ext cx="11648934" cy="1053772"/>
      </dsp:txXfrm>
    </dsp:sp>
    <dsp:sp modelId="{B13B46A5-44EC-438D-A624-6908D8A98963}">
      <dsp:nvSpPr>
        <dsp:cNvPr id="0" name=""/>
        <dsp:cNvSpPr/>
      </dsp:nvSpPr>
      <dsp:spPr>
        <a:xfrm>
          <a:off x="4705" y="1616563"/>
          <a:ext cx="2195371" cy="49113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GB" sz="2500" kern="1200" smtClean="0"/>
            <a:t>Planning and tracking</a:t>
          </a:r>
          <a:r>
            <a:rPr lang="en-US" sz="2500" kern="1200" smtClean="0"/>
            <a:t>: Migration map </a:t>
          </a:r>
          <a:endParaRPr lang="en-US" sz="2500" kern="1200"/>
        </a:p>
      </dsp:txBody>
      <dsp:txXfrm>
        <a:off x="69005" y="1680863"/>
        <a:ext cx="2066771" cy="4782727"/>
      </dsp:txXfrm>
    </dsp:sp>
    <dsp:sp modelId="{CD89102F-0154-44A6-AED9-F1F6591B7E99}">
      <dsp:nvSpPr>
        <dsp:cNvPr id="0" name=""/>
        <dsp:cNvSpPr/>
      </dsp:nvSpPr>
      <dsp:spPr>
        <a:xfrm>
          <a:off x="2384488" y="1616563"/>
          <a:ext cx="2195371" cy="49113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smtClean="0"/>
            <a:t>Disease Diagnose</a:t>
          </a:r>
          <a:endParaRPr lang="en-US" sz="2500" kern="1200"/>
        </a:p>
      </dsp:txBody>
      <dsp:txXfrm>
        <a:off x="2448788" y="1680863"/>
        <a:ext cx="2066771" cy="4782727"/>
      </dsp:txXfrm>
    </dsp:sp>
    <dsp:sp modelId="{F22FA42A-9CEB-4C62-8AF5-426FD9C0E2FA}">
      <dsp:nvSpPr>
        <dsp:cNvPr id="0" name=""/>
        <dsp:cNvSpPr/>
      </dsp:nvSpPr>
      <dsp:spPr>
        <a:xfrm>
          <a:off x="4764271" y="1616563"/>
          <a:ext cx="2195371" cy="49113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smtClean="0"/>
            <a:t>Virtual health assistants. </a:t>
          </a:r>
          <a:endParaRPr lang="en-US" sz="2500" kern="1200"/>
        </a:p>
      </dsp:txBody>
      <dsp:txXfrm>
        <a:off x="4828571" y="1680863"/>
        <a:ext cx="2066771" cy="4782727"/>
      </dsp:txXfrm>
    </dsp:sp>
    <dsp:sp modelId="{6894D25A-C13F-4BFE-880C-F1A65CF217F7}">
      <dsp:nvSpPr>
        <dsp:cNvPr id="0" name=""/>
        <dsp:cNvSpPr/>
      </dsp:nvSpPr>
      <dsp:spPr>
        <a:xfrm>
          <a:off x="7144054" y="1616563"/>
          <a:ext cx="2195371" cy="49113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AI for fever detection and facial recognition.</a:t>
          </a:r>
          <a:endParaRPr lang="en-US" sz="2500" kern="1200" dirty="0"/>
        </a:p>
      </dsp:txBody>
      <dsp:txXfrm>
        <a:off x="7208354" y="1680863"/>
        <a:ext cx="2066771" cy="4782727"/>
      </dsp:txXfrm>
    </dsp:sp>
    <dsp:sp modelId="{39B2EA9B-9408-480B-8B78-F42CE7DD9427}">
      <dsp:nvSpPr>
        <dsp:cNvPr id="0" name=""/>
        <dsp:cNvSpPr/>
      </dsp:nvSpPr>
      <dsp:spPr>
        <a:xfrm>
          <a:off x="9523836" y="1616563"/>
          <a:ext cx="2195371" cy="49113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smtClean="0"/>
            <a:t>Robots and ai systems are being used for disinfection.  </a:t>
          </a:r>
          <a:endParaRPr lang="en-US" sz="2500" kern="1200"/>
        </a:p>
      </dsp:txBody>
      <dsp:txXfrm>
        <a:off x="9588136" y="1680863"/>
        <a:ext cx="2066771" cy="47827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E2C3-C267-4A60-A94F-53306248EF65}">
      <dsp:nvSpPr>
        <dsp:cNvPr id="0" name=""/>
        <dsp:cNvSpPr/>
      </dsp:nvSpPr>
      <dsp:spPr>
        <a:xfrm>
          <a:off x="0" y="274364"/>
          <a:ext cx="5045528" cy="539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It is expected that </a:t>
          </a:r>
          <a:r>
            <a:rPr lang="en-US" sz="3600" kern="1200" dirty="0" smtClean="0"/>
            <a:t>AI </a:t>
          </a:r>
          <a:r>
            <a:rPr lang="en-US" sz="3600" kern="1200" dirty="0" smtClean="0"/>
            <a:t>in U.S. Education will grow by 47.5% from 2017-2021 according to the Artificial Intelligence Market in the US Education Sector report. </a:t>
          </a:r>
          <a:endParaRPr lang="en-US" sz="3600" kern="1200" dirty="0"/>
        </a:p>
      </dsp:txBody>
      <dsp:txXfrm>
        <a:off x="246302" y="520666"/>
        <a:ext cx="4552924" cy="48987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92959-70DB-49CE-9DD4-9A7BBC2D0DE9}">
      <dsp:nvSpPr>
        <dsp:cNvPr id="0" name=""/>
        <dsp:cNvSpPr/>
      </dsp:nvSpPr>
      <dsp:spPr>
        <a:xfrm>
          <a:off x="0" y="0"/>
          <a:ext cx="47150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ML and AI in Education</a:t>
          </a:r>
          <a:endParaRPr lang="en-US" sz="3000" kern="1200"/>
        </a:p>
      </dsp:txBody>
      <dsp:txXfrm>
        <a:off x="35125" y="35125"/>
        <a:ext cx="4644809" cy="6492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C2189-140A-499C-A8EF-27D71874EC91}">
      <dsp:nvSpPr>
        <dsp:cNvPr id="0" name=""/>
        <dsp:cNvSpPr/>
      </dsp:nvSpPr>
      <dsp:spPr>
        <a:xfrm>
          <a:off x="0" y="122230"/>
          <a:ext cx="10319658" cy="7122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b="1" kern="1200" dirty="0" smtClean="0"/>
            <a:t>APPLICATIONS OF AI TO EDUCATION</a:t>
          </a:r>
          <a:endParaRPr lang="en-US" sz="2900" kern="1200" dirty="0"/>
        </a:p>
      </dsp:txBody>
      <dsp:txXfrm>
        <a:off x="34768" y="156998"/>
        <a:ext cx="10250122" cy="642685"/>
      </dsp:txXfrm>
    </dsp:sp>
    <dsp:sp modelId="{B29932C8-AC71-42D8-8C8B-7A188BC59355}">
      <dsp:nvSpPr>
        <dsp:cNvPr id="0" name=""/>
        <dsp:cNvSpPr/>
      </dsp:nvSpPr>
      <dsp:spPr>
        <a:xfrm>
          <a:off x="0" y="935251"/>
          <a:ext cx="10319658" cy="48269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150000"/>
            </a:lnSpc>
            <a:spcBef>
              <a:spcPct val="0"/>
            </a:spcBef>
            <a:spcAft>
              <a:spcPct val="35000"/>
            </a:spcAft>
          </a:pPr>
          <a:r>
            <a:rPr lang="en-US" sz="2900" kern="1200" dirty="0" smtClean="0"/>
            <a:t>1. Personalized Learning: It is expected that by 2024 upwards of 47% of learning management tools will be enabled by AI capabilities. AI-enabled </a:t>
          </a:r>
          <a:r>
            <a:rPr lang="en-US" sz="2900" kern="1200" dirty="0" smtClean="0"/>
            <a:t>e-Learning </a:t>
          </a:r>
          <a:r>
            <a:rPr lang="en-US" sz="2900" kern="1200" dirty="0" smtClean="0"/>
            <a:t>tools will reach over $6 Billion in market size by 2024. </a:t>
          </a:r>
          <a:endParaRPr lang="en-US" sz="2900" kern="1200" dirty="0"/>
        </a:p>
      </dsp:txBody>
      <dsp:txXfrm>
        <a:off x="235634" y="1170885"/>
        <a:ext cx="9848390" cy="43557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DE51B-14B9-4A9E-A475-AFEF78427EFC}">
      <dsp:nvSpPr>
        <dsp:cNvPr id="0" name=""/>
        <dsp:cNvSpPr/>
      </dsp:nvSpPr>
      <dsp:spPr>
        <a:xfrm>
          <a:off x="0" y="629132"/>
          <a:ext cx="5004193" cy="5419140"/>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rtl="0">
            <a:lnSpc>
              <a:spcPct val="90000"/>
            </a:lnSpc>
            <a:spcBef>
              <a:spcPct val="0"/>
            </a:spcBef>
            <a:spcAft>
              <a:spcPct val="35000"/>
            </a:spcAft>
          </a:pPr>
          <a:r>
            <a:rPr lang="en-US" sz="2500" b="1" kern="1200" dirty="0" err="1" smtClean="0"/>
            <a:t>Kidaptive</a:t>
          </a:r>
          <a:r>
            <a:rPr lang="en-US" sz="2500" b="1" kern="1200" dirty="0" smtClean="0"/>
            <a:t>: </a:t>
          </a:r>
          <a:r>
            <a:rPr lang="en-US" sz="2500" kern="1200" dirty="0" smtClean="0"/>
            <a:t>This is a cloud-computing platform that provides adaptive learning programs, and predicts academic performance, by applying underlying patterns and relationships. </a:t>
          </a:r>
          <a:endParaRPr lang="en-US" sz="2500" kern="1200" dirty="0"/>
        </a:p>
      </dsp:txBody>
      <dsp:txXfrm>
        <a:off x="732847" y="1422747"/>
        <a:ext cx="3538499" cy="38319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9816B-4B5B-4A4D-9240-CB707D5640A2}">
      <dsp:nvSpPr>
        <dsp:cNvPr id="0" name=""/>
        <dsp:cNvSpPr/>
      </dsp:nvSpPr>
      <dsp:spPr>
        <a:xfrm>
          <a:off x="0" y="153424"/>
          <a:ext cx="6433458" cy="6433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en-US" sz="2900" kern="1200" dirty="0" err="1" smtClean="0"/>
            <a:t>Knewton</a:t>
          </a:r>
          <a:r>
            <a:rPr lang="en-US" sz="2900" kern="1200" dirty="0" smtClean="0"/>
            <a:t>, a platform with adaptive learning capabilities for higher education. The software leverages AI and ML to find gaps in a student's knowledge and remediate them with adaptive assignments while students complete their courses. </a:t>
          </a:r>
          <a:endParaRPr lang="en-US" sz="2900" kern="1200" dirty="0"/>
        </a:p>
      </dsp:txBody>
      <dsp:txXfrm>
        <a:off x="942158" y="1095582"/>
        <a:ext cx="4549142" cy="45491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9E566-23F0-4F56-B5E5-433E6FB11787}">
      <dsp:nvSpPr>
        <dsp:cNvPr id="0" name=""/>
        <dsp:cNvSpPr/>
      </dsp:nvSpPr>
      <dsp:spPr>
        <a:xfrm>
          <a:off x="0" y="39870"/>
          <a:ext cx="10527858" cy="16415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2. Adoption of voice assistant: Voice assistants such as Amazon Alexa, Google Home, Apple Siri, and Microsoft Cortana are giving students a chance to interact with educational material without the interaction of the teacher. </a:t>
          </a:r>
          <a:endParaRPr lang="en-US" sz="2300" kern="1200" dirty="0"/>
        </a:p>
      </dsp:txBody>
      <dsp:txXfrm>
        <a:off x="80132" y="120002"/>
        <a:ext cx="10367594" cy="1481245"/>
      </dsp:txXfrm>
    </dsp:sp>
    <dsp:sp modelId="{5A941034-FC18-4469-8361-722AA4AB238D}">
      <dsp:nvSpPr>
        <dsp:cNvPr id="0" name=""/>
        <dsp:cNvSpPr/>
      </dsp:nvSpPr>
      <dsp:spPr>
        <a:xfrm>
          <a:off x="0" y="1747620"/>
          <a:ext cx="10527858" cy="16415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3. Universal access for all students</a:t>
          </a:r>
          <a:endParaRPr lang="en-US" sz="2300" kern="1200"/>
        </a:p>
      </dsp:txBody>
      <dsp:txXfrm>
        <a:off x="80132" y="1827752"/>
        <a:ext cx="10367594" cy="148124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6FEBB-14BA-4625-BF10-C578E7073AE7}">
      <dsp:nvSpPr>
        <dsp:cNvPr id="0" name=""/>
        <dsp:cNvSpPr/>
      </dsp:nvSpPr>
      <dsp:spPr>
        <a:xfrm>
          <a:off x="3205194" y="1058"/>
          <a:ext cx="8380982" cy="2190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4. Assisting educators with organizational tasks. Example of such an education AI solution is the Century Tech platform. </a:t>
          </a:r>
          <a:endParaRPr lang="en-US" sz="3100" kern="1200" dirty="0"/>
        </a:p>
      </dsp:txBody>
      <dsp:txXfrm>
        <a:off x="3312113" y="107977"/>
        <a:ext cx="8167144" cy="1976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9A0F7-04FD-4D30-A9D4-B7639BD43864}">
      <dsp:nvSpPr>
        <dsp:cNvPr id="0" name=""/>
        <dsp:cNvSpPr/>
      </dsp:nvSpPr>
      <dsp:spPr>
        <a:xfrm>
          <a:off x="0" y="165132"/>
          <a:ext cx="11543859" cy="118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b="1" kern="1200" smtClean="0"/>
            <a:t>DEFINITION OF TERMS</a:t>
          </a:r>
          <a:endParaRPr lang="en-US" sz="4100" kern="1200"/>
        </a:p>
      </dsp:txBody>
      <dsp:txXfrm>
        <a:off x="0" y="165132"/>
        <a:ext cx="11543859" cy="1180800"/>
      </dsp:txXfrm>
    </dsp:sp>
    <dsp:sp modelId="{5604C4EF-F44E-42B1-A938-C16B43BDD15F}">
      <dsp:nvSpPr>
        <dsp:cNvPr id="0" name=""/>
        <dsp:cNvSpPr/>
      </dsp:nvSpPr>
      <dsp:spPr>
        <a:xfrm>
          <a:off x="0" y="1345932"/>
          <a:ext cx="11543859" cy="472689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8694" tIns="218694" rIns="291592" bIns="328041" numCol="1" spcCol="1270" anchor="t" anchorCtr="0">
          <a:noAutofit/>
        </a:bodyPr>
        <a:lstStyle/>
        <a:p>
          <a:pPr marL="285750" lvl="1" indent="-285750" algn="l" defTabSz="1822450" rtl="0">
            <a:lnSpc>
              <a:spcPct val="90000"/>
            </a:lnSpc>
            <a:spcBef>
              <a:spcPct val="0"/>
            </a:spcBef>
            <a:spcAft>
              <a:spcPct val="15000"/>
            </a:spcAft>
            <a:buChar char="••"/>
          </a:pPr>
          <a:r>
            <a:rPr lang="en-US" sz="4100" b="1" kern="1200" dirty="0" smtClean="0"/>
            <a:t>MACHINE </a:t>
          </a:r>
          <a:r>
            <a:rPr lang="en-US" sz="4100" b="1" kern="1200" dirty="0" smtClean="0"/>
            <a:t>LEARNING:</a:t>
          </a:r>
          <a:r>
            <a:rPr lang="en-US" sz="4100" kern="1200" dirty="0" smtClean="0"/>
            <a:t>  Machine </a:t>
          </a:r>
          <a:r>
            <a:rPr lang="en-US" sz="4100" kern="1200" dirty="0" smtClean="0"/>
            <a:t>learning </a:t>
          </a:r>
          <a:r>
            <a:rPr lang="en-US" sz="4100" kern="1200" dirty="0" smtClean="0"/>
            <a:t>(ML) is </a:t>
          </a:r>
          <a:r>
            <a:rPr lang="en-US" sz="4100" kern="1200" dirty="0" smtClean="0"/>
            <a:t>a statistical technique for fitting models to data and to ‘learn’ by training models with data. </a:t>
          </a:r>
          <a:endParaRPr lang="en-US" sz="4100" kern="1200" dirty="0"/>
        </a:p>
        <a:p>
          <a:pPr marL="285750" lvl="1" indent="-285750" algn="l" defTabSz="1822450" rtl="0">
            <a:lnSpc>
              <a:spcPct val="90000"/>
            </a:lnSpc>
            <a:spcBef>
              <a:spcPct val="0"/>
            </a:spcBef>
            <a:spcAft>
              <a:spcPct val="15000"/>
            </a:spcAft>
            <a:buChar char="••"/>
          </a:pPr>
          <a:r>
            <a:rPr lang="en-GB" sz="4100" b="1" kern="1200" dirty="0" smtClean="0"/>
            <a:t>ARTIFICIAL </a:t>
          </a:r>
          <a:r>
            <a:rPr lang="en-GB" sz="4100" b="1" kern="1200" dirty="0" smtClean="0"/>
            <a:t>INTELLIGENCE: </a:t>
          </a:r>
          <a:r>
            <a:rPr lang="en-US" sz="4100" b="0" i="0" kern="1200" dirty="0" smtClean="0"/>
            <a:t>Artificial intelligence (AI) is the simulation of human intelligence processes by machines.</a:t>
          </a:r>
          <a:endParaRPr lang="en-US" sz="4100" kern="1200" dirty="0"/>
        </a:p>
      </dsp:txBody>
      <dsp:txXfrm>
        <a:off x="0" y="1345932"/>
        <a:ext cx="11543859" cy="472689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273C3-FD95-4187-ACF0-C7198488FB48}">
      <dsp:nvSpPr>
        <dsp:cNvPr id="0" name=""/>
        <dsp:cNvSpPr/>
      </dsp:nvSpPr>
      <dsp:spPr>
        <a:xfrm>
          <a:off x="0" y="595907"/>
          <a:ext cx="4737051" cy="473705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en-US" sz="2300" kern="1200" smtClean="0"/>
            <a:t>Apart from tests, AI can be applied for grading handwritten students' work. One example is Gradescope, an online grading app developed by a group of UC Berkeley researchers. </a:t>
          </a:r>
          <a:endParaRPr lang="en-US" sz="2300" kern="1200"/>
        </a:p>
      </dsp:txBody>
      <dsp:txXfrm>
        <a:off x="693725" y="1289632"/>
        <a:ext cx="3349601" cy="33496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0E013-CE60-4520-A17A-D9E475A1CBE5}">
      <dsp:nvSpPr>
        <dsp:cNvPr id="0" name=""/>
        <dsp:cNvSpPr/>
      </dsp:nvSpPr>
      <dsp:spPr>
        <a:xfrm>
          <a:off x="0" y="353581"/>
          <a:ext cx="9829800" cy="15590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5. Intelligent Assistants</a:t>
          </a:r>
          <a:endParaRPr lang="en-US" sz="6500" kern="1200" dirty="0"/>
        </a:p>
      </dsp:txBody>
      <dsp:txXfrm>
        <a:off x="76105" y="429686"/>
        <a:ext cx="9677590" cy="1406815"/>
      </dsp:txXfrm>
    </dsp:sp>
    <dsp:sp modelId="{E0F3FE52-D748-4F1E-B8DE-809A7E0DBBD1}">
      <dsp:nvSpPr>
        <dsp:cNvPr id="0" name=""/>
        <dsp:cNvSpPr/>
      </dsp:nvSpPr>
      <dsp:spPr>
        <a:xfrm>
          <a:off x="0" y="2099807"/>
          <a:ext cx="9829800" cy="15590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6. After school support</a:t>
          </a:r>
          <a:endParaRPr lang="en-US" sz="6500" kern="1200"/>
        </a:p>
      </dsp:txBody>
      <dsp:txXfrm>
        <a:off x="76105" y="2175912"/>
        <a:ext cx="9677590" cy="140681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281B7-190D-4675-A802-6ECD578B0A2D}">
      <dsp:nvSpPr>
        <dsp:cNvPr id="0" name=""/>
        <dsp:cNvSpPr/>
      </dsp:nvSpPr>
      <dsp:spPr>
        <a:xfrm>
          <a:off x="0" y="4022275"/>
          <a:ext cx="4109627" cy="25418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t>The most outstanding example of implementing </a:t>
          </a:r>
          <a:r>
            <a:rPr lang="en-US" sz="2200" kern="1200" dirty="0" err="1" smtClean="0">
              <a:latin typeface="Aharoni" panose="02010803020104030203" pitchFamily="2" charset="-79"/>
              <a:cs typeface="Aharoni" panose="02010803020104030203" pitchFamily="2" charset="-79"/>
            </a:rPr>
            <a:t>chatbots</a:t>
          </a:r>
          <a:r>
            <a:rPr lang="en-US" sz="2200" kern="1200" dirty="0" smtClean="0"/>
            <a:t> in education is Jill Watson, a teacher assistant powered by IBM’s AI-system, adopted by the Georgia Institute of Technology</a:t>
          </a:r>
          <a:endParaRPr lang="en-US" sz="2200" kern="1200" dirty="0"/>
        </a:p>
      </dsp:txBody>
      <dsp:txXfrm>
        <a:off x="74447" y="4096722"/>
        <a:ext cx="3960733" cy="239291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8F09B-C4A4-4DB4-9FB7-5CBDC272B2D1}">
      <dsp:nvSpPr>
        <dsp:cNvPr id="0" name=""/>
        <dsp:cNvSpPr/>
      </dsp:nvSpPr>
      <dsp:spPr>
        <a:xfrm>
          <a:off x="0" y="7054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OTHER APPLICATIONS OF AI IN EDUCATION</a:t>
          </a:r>
          <a:endParaRPr lang="en-US" sz="2000" b="1" kern="1200" dirty="0"/>
        </a:p>
      </dsp:txBody>
      <dsp:txXfrm>
        <a:off x="23417" y="728830"/>
        <a:ext cx="11970995" cy="432866"/>
      </dsp:txXfrm>
    </dsp:sp>
    <dsp:sp modelId="{E36654BD-60A0-4EA6-858B-8A8F9434EA8C}">
      <dsp:nvSpPr>
        <dsp:cNvPr id="0" name=""/>
        <dsp:cNvSpPr/>
      </dsp:nvSpPr>
      <dsp:spPr>
        <a:xfrm>
          <a:off x="0" y="12427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1. Content analytics that organize and optimize content modules:</a:t>
          </a:r>
          <a:endParaRPr lang="en-US" sz="2000" kern="1200"/>
        </a:p>
      </dsp:txBody>
      <dsp:txXfrm>
        <a:off x="23417" y="1266130"/>
        <a:ext cx="11970995" cy="432866"/>
      </dsp:txXfrm>
    </dsp:sp>
    <dsp:sp modelId="{0BC4AC0B-B839-4127-B1D3-DCC6D4263385}">
      <dsp:nvSpPr>
        <dsp:cNvPr id="0" name=""/>
        <dsp:cNvSpPr/>
      </dsp:nvSpPr>
      <dsp:spPr>
        <a:xfrm>
          <a:off x="0" y="17800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 Gooru , IBM Watson Content Analytics</a:t>
          </a:r>
          <a:endParaRPr lang="en-US" sz="2000" kern="1200"/>
        </a:p>
      </dsp:txBody>
      <dsp:txXfrm>
        <a:off x="23417" y="1803430"/>
        <a:ext cx="11970995" cy="432866"/>
      </dsp:txXfrm>
    </dsp:sp>
    <dsp:sp modelId="{09B69653-9622-4149-835C-D210A88D2AA4}">
      <dsp:nvSpPr>
        <dsp:cNvPr id="0" name=""/>
        <dsp:cNvSpPr/>
      </dsp:nvSpPr>
      <dsp:spPr>
        <a:xfrm>
          <a:off x="0" y="2317313"/>
          <a:ext cx="12017829" cy="479700"/>
        </a:xfrm>
        <a:prstGeom prst="round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a:p>
      </dsp:txBody>
      <dsp:txXfrm>
        <a:off x="23417" y="2340730"/>
        <a:ext cx="11970995" cy="432866"/>
      </dsp:txXfrm>
    </dsp:sp>
    <dsp:sp modelId="{AF8FF587-4705-4591-B23A-8FA869BA32FC}">
      <dsp:nvSpPr>
        <dsp:cNvPr id="0" name=""/>
        <dsp:cNvSpPr/>
      </dsp:nvSpPr>
      <dsp:spPr>
        <a:xfrm>
          <a:off x="0" y="28546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2. Learning analytics that track student knowledge and recommend next steps:</a:t>
          </a:r>
          <a:endParaRPr lang="en-US" sz="2000" kern="1200"/>
        </a:p>
      </dsp:txBody>
      <dsp:txXfrm>
        <a:off x="23417" y="2878030"/>
        <a:ext cx="11970995" cy="432866"/>
      </dsp:txXfrm>
    </dsp:sp>
    <dsp:sp modelId="{73C85749-88B4-4CB0-83E8-4C1DA4FDD112}">
      <dsp:nvSpPr>
        <dsp:cNvPr id="0" name=""/>
        <dsp:cNvSpPr/>
      </dsp:nvSpPr>
      <dsp:spPr>
        <a:xfrm>
          <a:off x="0" y="33919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 Adaptive learning systems: DreamBox, ALEKS, Reasoning Mind, Knewton</a:t>
          </a:r>
          <a:endParaRPr lang="en-US" sz="2000" kern="1200"/>
        </a:p>
      </dsp:txBody>
      <dsp:txXfrm>
        <a:off x="23417" y="3415330"/>
        <a:ext cx="11970995" cy="432866"/>
      </dsp:txXfrm>
    </dsp:sp>
    <dsp:sp modelId="{24D00576-D10B-4F9C-84D2-AC7FA4354ABA}">
      <dsp:nvSpPr>
        <dsp:cNvPr id="0" name=""/>
        <dsp:cNvSpPr/>
      </dsp:nvSpPr>
      <dsp:spPr>
        <a:xfrm>
          <a:off x="0" y="39292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b. Game-based learning: ST Math, Mangahigh</a:t>
          </a:r>
          <a:endParaRPr lang="en-US" sz="2000" kern="1200"/>
        </a:p>
      </dsp:txBody>
      <dsp:txXfrm>
        <a:off x="23417" y="3952630"/>
        <a:ext cx="11970995" cy="432866"/>
      </dsp:txXfrm>
    </dsp:sp>
    <dsp:sp modelId="{7815FC4E-1685-42A2-869A-E70D53A4CB4B}">
      <dsp:nvSpPr>
        <dsp:cNvPr id="0" name=""/>
        <dsp:cNvSpPr/>
      </dsp:nvSpPr>
      <dsp:spPr>
        <a:xfrm>
          <a:off x="0" y="4466513"/>
          <a:ext cx="12017829" cy="479700"/>
        </a:xfrm>
        <a:prstGeom prst="round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a:p>
      </dsp:txBody>
      <dsp:txXfrm>
        <a:off x="23417" y="4489930"/>
        <a:ext cx="11970995" cy="432866"/>
      </dsp:txXfrm>
    </dsp:sp>
    <dsp:sp modelId="{BB96F1BD-0818-4126-A677-07D5F4852F23}">
      <dsp:nvSpPr>
        <dsp:cNvPr id="0" name=""/>
        <dsp:cNvSpPr/>
      </dsp:nvSpPr>
      <dsp:spPr>
        <a:xfrm>
          <a:off x="0" y="50038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3. Dynamic scheduling matches students that need help with teachers that have time:</a:t>
          </a:r>
          <a:endParaRPr lang="en-US" sz="2000" kern="1200"/>
        </a:p>
      </dsp:txBody>
      <dsp:txXfrm>
        <a:off x="23417" y="5027230"/>
        <a:ext cx="11970995" cy="432866"/>
      </dsp:txXfrm>
    </dsp:sp>
    <dsp:sp modelId="{1FA03262-2197-4FCE-9B1C-DDF38604F7C1}">
      <dsp:nvSpPr>
        <dsp:cNvPr id="0" name=""/>
        <dsp:cNvSpPr/>
      </dsp:nvSpPr>
      <dsp:spPr>
        <a:xfrm>
          <a:off x="0" y="5541113"/>
          <a:ext cx="12017829"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 NewClassrooms uses learning analytics to schedule personalized math learning experiences.</a:t>
          </a:r>
          <a:endParaRPr lang="en-US" sz="2000" kern="1200"/>
        </a:p>
      </dsp:txBody>
      <dsp:txXfrm>
        <a:off x="23417" y="5564530"/>
        <a:ext cx="11970995" cy="432866"/>
      </dsp:txXfrm>
    </dsp:sp>
    <dsp:sp modelId="{9B8F2234-86F5-4D1A-979B-AB2A0162E73D}">
      <dsp:nvSpPr>
        <dsp:cNvPr id="0" name=""/>
        <dsp:cNvSpPr/>
      </dsp:nvSpPr>
      <dsp:spPr>
        <a:xfrm>
          <a:off x="0" y="6078413"/>
          <a:ext cx="12017829" cy="479700"/>
        </a:xfrm>
        <a:prstGeom prst="round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a:p>
      </dsp:txBody>
      <dsp:txXfrm>
        <a:off x="23417" y="6101830"/>
        <a:ext cx="11970995" cy="43286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1209D-DCCA-45AD-84B8-324A9081EBB7}">
      <dsp:nvSpPr>
        <dsp:cNvPr id="0" name=""/>
        <dsp:cNvSpPr/>
      </dsp:nvSpPr>
      <dsp:spPr>
        <a:xfrm>
          <a:off x="0" y="119326"/>
          <a:ext cx="11808646" cy="91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4.Grading systems that assess and score student responses to assessments and computer assignments at large scale, either automatically or via peer grading:</a:t>
          </a:r>
          <a:endParaRPr lang="en-US" sz="2300" kern="1200"/>
        </a:p>
      </dsp:txBody>
      <dsp:txXfrm>
        <a:off x="44664" y="163990"/>
        <a:ext cx="11719318" cy="825612"/>
      </dsp:txXfrm>
    </dsp:sp>
    <dsp:sp modelId="{9F272FE5-3A91-4425-8442-C89F7771E4B3}">
      <dsp:nvSpPr>
        <dsp:cNvPr id="0" name=""/>
        <dsp:cNvSpPr/>
      </dsp:nvSpPr>
      <dsp:spPr>
        <a:xfrm>
          <a:off x="0" y="1100506"/>
          <a:ext cx="11808646" cy="91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a. Pearson’s WriteToLearn and Turnitin’s Lightside can score essays and detect plagiarism.</a:t>
          </a:r>
          <a:endParaRPr lang="en-US" sz="2300" kern="1200"/>
        </a:p>
      </dsp:txBody>
      <dsp:txXfrm>
        <a:off x="44664" y="1145170"/>
        <a:ext cx="11719318" cy="825612"/>
      </dsp:txXfrm>
    </dsp:sp>
    <dsp:sp modelId="{7599970A-ECDA-4E68-972F-6796C81C3EA9}">
      <dsp:nvSpPr>
        <dsp:cNvPr id="0" name=""/>
        <dsp:cNvSpPr/>
      </dsp:nvSpPr>
      <dsp:spPr>
        <a:xfrm>
          <a:off x="0" y="2081686"/>
          <a:ext cx="11808646" cy="914940"/>
        </a:xfrm>
        <a:prstGeom prst="roundRect">
          <a:avLst/>
        </a:prstGeom>
        <a:no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endParaRPr lang="en-US" sz="2300" kern="1200"/>
        </a:p>
      </dsp:txBody>
      <dsp:txXfrm>
        <a:off x="44664" y="2126350"/>
        <a:ext cx="11719318" cy="825612"/>
      </dsp:txXfrm>
    </dsp:sp>
    <dsp:sp modelId="{7B52BFCD-EDE9-4DB9-830A-C50395BAD3CA}">
      <dsp:nvSpPr>
        <dsp:cNvPr id="0" name=""/>
        <dsp:cNvSpPr/>
      </dsp:nvSpPr>
      <dsp:spPr>
        <a:xfrm>
          <a:off x="0" y="3062866"/>
          <a:ext cx="11808646" cy="91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5. Matching teachers and schools:</a:t>
          </a:r>
          <a:endParaRPr lang="en-US" sz="2300" kern="1200"/>
        </a:p>
      </dsp:txBody>
      <dsp:txXfrm>
        <a:off x="44664" y="3107530"/>
        <a:ext cx="11719318" cy="825612"/>
      </dsp:txXfrm>
    </dsp:sp>
    <dsp:sp modelId="{EB1702F8-1EC2-4CC2-BBEF-BEEAE5FF7A12}">
      <dsp:nvSpPr>
        <dsp:cNvPr id="0" name=""/>
        <dsp:cNvSpPr/>
      </dsp:nvSpPr>
      <dsp:spPr>
        <a:xfrm>
          <a:off x="0" y="4044046"/>
          <a:ext cx="11808646" cy="91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a. MyEdMatch and TeacherMatch are eHarmony for schools.</a:t>
          </a:r>
          <a:endParaRPr lang="en-US" sz="2300" kern="1200"/>
        </a:p>
      </dsp:txBody>
      <dsp:txXfrm>
        <a:off x="44664" y="4088710"/>
        <a:ext cx="11719318" cy="82561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A234F-67D8-4DD4-8C65-BEB0D80C38B4}">
      <dsp:nvSpPr>
        <dsp:cNvPr id="0" name=""/>
        <dsp:cNvSpPr/>
      </dsp:nvSpPr>
      <dsp:spPr>
        <a:xfrm>
          <a:off x="0" y="95"/>
          <a:ext cx="10793340" cy="30013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rtl="0">
            <a:lnSpc>
              <a:spcPct val="150000"/>
            </a:lnSpc>
            <a:spcBef>
              <a:spcPct val="0"/>
            </a:spcBef>
            <a:spcAft>
              <a:spcPct val="35000"/>
            </a:spcAft>
          </a:pPr>
          <a:r>
            <a:rPr lang="en-US" sz="6000" b="1" kern="1200" dirty="0" smtClean="0"/>
            <a:t>THANK YOU FOR PARTICIPATING</a:t>
          </a:r>
          <a:endParaRPr lang="en-US" sz="6000" b="1" kern="1200" dirty="0"/>
        </a:p>
      </dsp:txBody>
      <dsp:txXfrm>
        <a:off x="146513" y="146608"/>
        <a:ext cx="10500314" cy="2708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DDF3C-6364-400F-9A69-8272F22A9124}">
      <dsp:nvSpPr>
        <dsp:cNvPr id="0" name=""/>
        <dsp:cNvSpPr/>
      </dsp:nvSpPr>
      <dsp:spPr>
        <a:xfrm>
          <a:off x="268780" y="1111221"/>
          <a:ext cx="2701195" cy="32648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b="1" u="sng" kern="1200" dirty="0" smtClean="0"/>
            <a:t>RELATIONSHIP BETWEEN ML AND AI</a:t>
          </a:r>
          <a:endParaRPr lang="en-US" sz="2200" kern="1200" dirty="0"/>
        </a:p>
      </dsp:txBody>
      <dsp:txXfrm>
        <a:off x="664361" y="1589346"/>
        <a:ext cx="1910033" cy="2308590"/>
      </dsp:txXfrm>
    </dsp:sp>
    <dsp:sp modelId="{F497D58F-BE4C-44D2-8E83-CD3621B3C25E}">
      <dsp:nvSpPr>
        <dsp:cNvPr id="0" name=""/>
        <dsp:cNvSpPr/>
      </dsp:nvSpPr>
      <dsp:spPr>
        <a:xfrm rot="20470491">
          <a:off x="2855478" y="-93404"/>
          <a:ext cx="2624833" cy="14793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867348" y="274071"/>
        <a:ext cx="2181026" cy="887614"/>
      </dsp:txXfrm>
    </dsp:sp>
    <dsp:sp modelId="{39F6F438-6B5B-47A0-A512-4A92F24DD7EA}">
      <dsp:nvSpPr>
        <dsp:cNvPr id="0" name=""/>
        <dsp:cNvSpPr/>
      </dsp:nvSpPr>
      <dsp:spPr>
        <a:xfrm>
          <a:off x="4864092" y="326570"/>
          <a:ext cx="6682439" cy="483414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Machine learning is an application of Artificial Intelligence wherein the system looks at observations or data, such as: direct experience, or instruction, figures out patterns in data and predicts events in the future based on the examples that we provide </a:t>
          </a:r>
          <a:endParaRPr lang="en-US" sz="2200" kern="1200" dirty="0"/>
        </a:p>
      </dsp:txBody>
      <dsp:txXfrm>
        <a:off x="5842713" y="1034514"/>
        <a:ext cx="4725197" cy="3418254"/>
      </dsp:txXfrm>
    </dsp:sp>
    <dsp:sp modelId="{39791BF7-F775-44BC-AF9B-CEBB2C992E10}">
      <dsp:nvSpPr>
        <dsp:cNvPr id="0" name=""/>
        <dsp:cNvSpPr/>
      </dsp:nvSpPr>
      <dsp:spPr>
        <a:xfrm rot="11929509">
          <a:off x="2996106" y="4149273"/>
          <a:ext cx="2624833" cy="14793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428043" y="4516748"/>
        <a:ext cx="2181026" cy="887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B76F7-9914-491B-B80D-6C71B908CD9D}">
      <dsp:nvSpPr>
        <dsp:cNvPr id="0" name=""/>
        <dsp:cNvSpPr/>
      </dsp:nvSpPr>
      <dsp:spPr>
        <a:xfrm>
          <a:off x="37758" y="0"/>
          <a:ext cx="3910694" cy="391069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622550" rtl="0">
            <a:lnSpc>
              <a:spcPct val="90000"/>
            </a:lnSpc>
            <a:spcBef>
              <a:spcPct val="0"/>
            </a:spcBef>
            <a:spcAft>
              <a:spcPct val="35000"/>
            </a:spcAft>
          </a:pPr>
          <a:r>
            <a:rPr lang="en-US" sz="5900" kern="1200" dirty="0" smtClean="0"/>
            <a:t>AI and ML and Health</a:t>
          </a:r>
          <a:endParaRPr lang="en-US" sz="5900" kern="1200" dirty="0"/>
        </a:p>
      </dsp:txBody>
      <dsp:txXfrm>
        <a:off x="610466" y="572708"/>
        <a:ext cx="2765278" cy="27652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1E683-5111-47C3-A4A7-E8513F1F7405}">
      <dsp:nvSpPr>
        <dsp:cNvPr id="0" name=""/>
        <dsp:cNvSpPr/>
      </dsp:nvSpPr>
      <dsp:spPr>
        <a:xfrm>
          <a:off x="1450" y="234851"/>
          <a:ext cx="5656940" cy="33941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GB" sz="2900" b="1" u="sng" kern="1200" smtClean="0"/>
            <a:t>COMMON FORMS OF ML IN HEALTHCARE</a:t>
          </a:r>
          <a:endParaRPr lang="en-US" sz="2900" kern="1200"/>
        </a:p>
      </dsp:txBody>
      <dsp:txXfrm>
        <a:off x="1450" y="234851"/>
        <a:ext cx="5656940" cy="3394164"/>
      </dsp:txXfrm>
    </dsp:sp>
    <dsp:sp modelId="{4746937C-BF38-45AD-AEF6-9CB874205B6D}">
      <dsp:nvSpPr>
        <dsp:cNvPr id="0" name=""/>
        <dsp:cNvSpPr/>
      </dsp:nvSpPr>
      <dsp:spPr>
        <a:xfrm>
          <a:off x="6224085" y="234851"/>
          <a:ext cx="5656940" cy="33941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Machine learning and precision medicine applications require a training dataset for which the outcome variable (eg onset of disease) is known; this is called supervised learning.</a:t>
          </a:r>
          <a:endParaRPr lang="en-US" sz="2900" kern="1200"/>
        </a:p>
      </dsp:txBody>
      <dsp:txXfrm>
        <a:off x="6224085" y="234851"/>
        <a:ext cx="5656940" cy="33941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60F3D-C2DB-48EC-99CA-83EC9B6631EF}">
      <dsp:nvSpPr>
        <dsp:cNvPr id="0" name=""/>
        <dsp:cNvSpPr/>
      </dsp:nvSpPr>
      <dsp:spPr>
        <a:xfrm>
          <a:off x="0" y="507847"/>
          <a:ext cx="4041819" cy="517769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en-US" sz="2600" kern="1200" smtClean="0"/>
            <a:t>A common application of deep learning in healthcare is recognition of potentially cancerous lesions in radiology images</a:t>
          </a:r>
          <a:endParaRPr lang="en-US" sz="2600" kern="1200"/>
        </a:p>
      </dsp:txBody>
      <dsp:txXfrm>
        <a:off x="591911" y="1266102"/>
        <a:ext cx="2857997" cy="36611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C6983-C644-4724-8B01-C36971EF18A6}">
      <dsp:nvSpPr>
        <dsp:cNvPr id="0" name=""/>
        <dsp:cNvSpPr/>
      </dsp:nvSpPr>
      <dsp:spPr>
        <a:xfrm>
          <a:off x="0" y="92823"/>
          <a:ext cx="7346173" cy="1291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“Just as machines made human muscles a thousand times stronger,  machines will make the human brain a thousand times more powerful.”</a:t>
          </a:r>
          <a:endParaRPr lang="en-US" sz="2300" kern="1200"/>
        </a:p>
      </dsp:txBody>
      <dsp:txXfrm>
        <a:off x="63055" y="155878"/>
        <a:ext cx="7220063" cy="11655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2350-BC69-49B0-9BC3-2C67F2836F17}">
      <dsp:nvSpPr>
        <dsp:cNvPr id="0" name=""/>
        <dsp:cNvSpPr/>
      </dsp:nvSpPr>
      <dsp:spPr>
        <a:xfrm>
          <a:off x="881173" y="0"/>
          <a:ext cx="9986635" cy="50036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D912D-F373-49B8-BEB8-73B06B3FEDDA}">
      <dsp:nvSpPr>
        <dsp:cNvPr id="0" name=""/>
        <dsp:cNvSpPr/>
      </dsp:nvSpPr>
      <dsp:spPr>
        <a:xfrm>
          <a:off x="143" y="1501101"/>
          <a:ext cx="5731071" cy="200146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 more complex form of machine learning is the </a:t>
          </a:r>
          <a:r>
            <a:rPr lang="en-US" sz="2300" i="1" kern="1200" dirty="0" smtClean="0"/>
            <a:t>neural network.</a:t>
          </a:r>
          <a:r>
            <a:rPr lang="en-US" sz="2300" kern="1200" dirty="0" smtClean="0"/>
            <a:t> It has been likened to the way that neurons process signals, but the analogy to the brain's function is relatively weak.</a:t>
          </a:r>
          <a:endParaRPr lang="en-US" sz="2300" kern="1200" dirty="0"/>
        </a:p>
      </dsp:txBody>
      <dsp:txXfrm>
        <a:off x="97847" y="1598805"/>
        <a:ext cx="5535663" cy="1806061"/>
      </dsp:txXfrm>
    </dsp:sp>
    <dsp:sp modelId="{4F8B3965-431A-47DF-B352-B390F8468874}">
      <dsp:nvSpPr>
        <dsp:cNvPr id="0" name=""/>
        <dsp:cNvSpPr/>
      </dsp:nvSpPr>
      <dsp:spPr>
        <a:xfrm>
          <a:off x="6017768" y="1501101"/>
          <a:ext cx="5731071" cy="200146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smtClean="0"/>
            <a:t>The most complex forms of machine learning involve </a:t>
          </a:r>
          <a:r>
            <a:rPr lang="en-US" sz="2300" i="1" kern="1200" smtClean="0"/>
            <a:t>deep learning</a:t>
          </a:r>
          <a:r>
            <a:rPr lang="en-US" sz="2300" kern="1200" smtClean="0"/>
            <a:t>, or neural network models with many levels of features or variables that predict outcomes. </a:t>
          </a:r>
          <a:endParaRPr lang="en-US" sz="2300" kern="1200"/>
        </a:p>
      </dsp:txBody>
      <dsp:txXfrm>
        <a:off x="6115472" y="1598805"/>
        <a:ext cx="5535663" cy="18060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3933D-6001-4F63-9D17-A1A6905D0584}">
      <dsp:nvSpPr>
        <dsp:cNvPr id="0" name=""/>
        <dsp:cNvSpPr/>
      </dsp:nvSpPr>
      <dsp:spPr>
        <a:xfrm>
          <a:off x="7821047" y="696"/>
          <a:ext cx="3614983" cy="2717479"/>
        </a:xfrm>
        <a:prstGeom prst="rightArrow">
          <a:avLst>
            <a:gd name="adj1" fmla="val 75000"/>
            <a:gd name="adj2" fmla="val 50000"/>
          </a:avLst>
        </a:prstGeom>
        <a:solidFill>
          <a:schemeClr val="accent5">
            <a:lumMod val="40000"/>
            <a:lumOff val="6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ADB001-3D1C-4A06-881B-B84BE127846A}">
      <dsp:nvSpPr>
        <dsp:cNvPr id="0" name=""/>
        <dsp:cNvSpPr/>
      </dsp:nvSpPr>
      <dsp:spPr>
        <a:xfrm>
          <a:off x="10298" y="696"/>
          <a:ext cx="7810749" cy="2717479"/>
        </a:xfrm>
        <a:prstGeom prst="roundRect">
          <a:avLst/>
        </a:prstGeom>
        <a:solidFill>
          <a:schemeClr val="accent1">
            <a:lumMod val="7500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just" defTabSz="1111250" rtl="0">
            <a:lnSpc>
              <a:spcPct val="150000"/>
            </a:lnSpc>
            <a:spcBef>
              <a:spcPct val="0"/>
            </a:spcBef>
            <a:spcAft>
              <a:spcPct val="35000"/>
            </a:spcAft>
          </a:pPr>
          <a:r>
            <a:rPr lang="en-US" sz="2500" kern="1200" dirty="0" smtClean="0">
              <a:latin typeface="Baskerville Old Face" panose="02020602080505020303" pitchFamily="18" charset="0"/>
              <a:cs typeface="Aharoni" panose="02010803020104030203" pitchFamily="2" charset="-79"/>
            </a:rPr>
            <a:t>A)</a:t>
          </a:r>
          <a:r>
            <a:rPr lang="en-US" sz="2500" b="1" kern="1200" dirty="0" smtClean="0">
              <a:latin typeface="Baskerville Old Face" panose="02020602080505020303" pitchFamily="18" charset="0"/>
              <a:cs typeface="Aharoni" panose="02010803020104030203" pitchFamily="2" charset="-79"/>
            </a:rPr>
            <a:t> </a:t>
          </a:r>
          <a:r>
            <a:rPr lang="en-US" sz="2500" b="1" kern="1200" dirty="0" err="1" smtClean="0">
              <a:latin typeface="Baskerville Old Face" panose="02020602080505020303" pitchFamily="18" charset="0"/>
              <a:cs typeface="Aharoni" panose="02010803020104030203" pitchFamily="2" charset="-79"/>
            </a:rPr>
            <a:t>Feebris</a:t>
          </a:r>
          <a:r>
            <a:rPr lang="en-US" sz="2500" b="1" kern="1200" dirty="0" smtClean="0">
              <a:latin typeface="Baskerville Old Face" panose="02020602080505020303" pitchFamily="18" charset="0"/>
              <a:cs typeface="Aharoni" panose="02010803020104030203" pitchFamily="2" charset="-79"/>
            </a:rPr>
            <a:t> </a:t>
          </a:r>
          <a:r>
            <a:rPr lang="en-US" sz="2500" kern="1200" dirty="0" smtClean="0">
              <a:latin typeface="Baskerville Old Face" panose="02020602080505020303" pitchFamily="18" charset="0"/>
              <a:cs typeface="Aharoni" panose="02010803020104030203" pitchFamily="2" charset="-79"/>
            </a:rPr>
            <a:t>uses AI algorithms for precise detection of complex respiratory conditions</a:t>
          </a:r>
          <a:r>
            <a:rPr lang="en-US" sz="2500" kern="1200" dirty="0" smtClean="0">
              <a:latin typeface="Baskerville Old Face" panose="02020602080505020303" pitchFamily="18" charset="0"/>
            </a:rPr>
            <a:t>.</a:t>
          </a:r>
          <a:endParaRPr lang="en-US" sz="2500" kern="1200" dirty="0">
            <a:latin typeface="Baskerville Old Face" panose="02020602080505020303" pitchFamily="18" charset="0"/>
          </a:endParaRPr>
        </a:p>
      </dsp:txBody>
      <dsp:txXfrm>
        <a:off x="142954" y="133352"/>
        <a:ext cx="7545437" cy="2452167"/>
      </dsp:txXfrm>
    </dsp:sp>
    <dsp:sp modelId="{788CDE55-69DA-44C3-8669-00DAE3170355}">
      <dsp:nvSpPr>
        <dsp:cNvPr id="0" name=""/>
        <dsp:cNvSpPr/>
      </dsp:nvSpPr>
      <dsp:spPr>
        <a:xfrm>
          <a:off x="7979154" y="2989924"/>
          <a:ext cx="3460726" cy="2717479"/>
        </a:xfrm>
        <a:prstGeom prst="rightArrow">
          <a:avLst>
            <a:gd name="adj1" fmla="val 75000"/>
            <a:gd name="adj2" fmla="val 50000"/>
          </a:avLst>
        </a:prstGeom>
        <a:solidFill>
          <a:schemeClr val="accent5">
            <a:lumMod val="40000"/>
            <a:lumOff val="6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99DC37-D87E-4290-9DB4-E28235E06760}">
      <dsp:nvSpPr>
        <dsp:cNvPr id="0" name=""/>
        <dsp:cNvSpPr/>
      </dsp:nvSpPr>
      <dsp:spPr>
        <a:xfrm>
          <a:off x="6448" y="2989924"/>
          <a:ext cx="7972705" cy="2717479"/>
        </a:xfrm>
        <a:prstGeom prst="round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latin typeface="Baskerville Old Face" panose="02020602080505020303" pitchFamily="18" charset="0"/>
              <a:cs typeface="Aharoni" panose="02010803020104030203" pitchFamily="2" charset="-79"/>
            </a:rPr>
            <a:t>B) </a:t>
          </a:r>
          <a:r>
            <a:rPr lang="en-US" sz="2500" b="1" kern="1200" dirty="0" smtClean="0">
              <a:latin typeface="Baskerville Old Face" panose="02020602080505020303" pitchFamily="18" charset="0"/>
              <a:cs typeface="Aharoni" panose="02010803020104030203" pitchFamily="2" charset="-79"/>
            </a:rPr>
            <a:t>MIT’s Computer Science and Artificial Intelligence Lab </a:t>
          </a:r>
          <a:r>
            <a:rPr lang="en-US" sz="2500" kern="1200" dirty="0" smtClean="0">
              <a:latin typeface="Baskerville Old Face" panose="02020602080505020303" pitchFamily="18" charset="0"/>
              <a:cs typeface="Aharoni" panose="02010803020104030203" pitchFamily="2" charset="-79"/>
            </a:rPr>
            <a:t>has developed a new deep learning-based prediction model that can forecast the development of breast cancer up to five years in advance. Their model was trained on mammograms and patient follow-up data to identify patterns that would not be obvious to or even observable by human clinicians.</a:t>
          </a:r>
          <a:endParaRPr lang="en-US" sz="2500" kern="1200" dirty="0">
            <a:latin typeface="Baskerville Old Face" panose="02020602080505020303" pitchFamily="18" charset="0"/>
            <a:cs typeface="Aharoni" panose="02010803020104030203" pitchFamily="2" charset="-79"/>
          </a:endParaRPr>
        </a:p>
      </dsp:txBody>
      <dsp:txXfrm>
        <a:off x="139104" y="3122580"/>
        <a:ext cx="7707393" cy="24521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18D8D-33FF-437C-81B3-4A9B151A02A5}"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FA1C9-288A-43E9-9A87-3BA4A17047D7}" type="slidenum">
              <a:rPr lang="en-US" smtClean="0"/>
              <a:t>‹#›</a:t>
            </a:fld>
            <a:endParaRPr lang="en-US"/>
          </a:p>
        </p:txBody>
      </p:sp>
    </p:spTree>
    <p:extLst>
      <p:ext uri="{BB962C8B-B14F-4D97-AF65-F5344CB8AC3E}">
        <p14:creationId xmlns:p14="http://schemas.microsoft.com/office/powerpoint/2010/main" val="307204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hatis.techtarget.com/definition/algorith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ia.nikkei.com/Spotlight/Coronavirus/Alibaba-says-AI-can-identify-coronavirus-infections-with-96-accurac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Using </a:t>
            </a:r>
            <a:r>
              <a:rPr lang="en-US" sz="1200" kern="1200" dirty="0" smtClean="0">
                <a:solidFill>
                  <a:schemeClr val="tx1"/>
                </a:solidFill>
                <a:effectLst/>
                <a:latin typeface="+mn-lt"/>
                <a:ea typeface="+mn-ea"/>
                <a:cs typeface="+mn-cs"/>
              </a:rPr>
              <a:t>algorithms that iteratively learn from data, machine learning allows computers to find hidden insights without being explicitly programmed where to look. Machine learning is one of the most common forms of AI; in a 2018 Deloitte survey of 1,100 US managers whose organizations were already pursuing AI, 63% of companies surveyed were employing machine learning in their businesses (Davenport, 2019</a:t>
            </a:r>
            <a:r>
              <a:rPr lang="en-US" sz="1200" kern="1200" dirty="0" smtClean="0">
                <a:solidFill>
                  <a:schemeClr val="tx1"/>
                </a:solidFill>
                <a:effectLst/>
                <a:latin typeface="+mn-lt"/>
                <a:ea typeface="+mn-ea"/>
                <a:cs typeface="+mn-cs"/>
              </a:rPr>
              <a:t>).</a:t>
            </a:r>
          </a:p>
          <a:p>
            <a:pPr marL="0" indent="0">
              <a:buNone/>
            </a:pPr>
            <a:r>
              <a:rPr lang="en-US" sz="1200" b="1" i="0" kern="1200" dirty="0" smtClean="0">
                <a:solidFill>
                  <a:schemeClr val="tx1"/>
                </a:solidFill>
                <a:effectLst/>
                <a:latin typeface="+mn-lt"/>
                <a:ea typeface="+mn-ea"/>
                <a:cs typeface="+mn-cs"/>
              </a:rPr>
              <a:t>Learning processes.</a:t>
            </a:r>
            <a:r>
              <a:rPr lang="en-US" sz="1200" b="0" i="0" kern="1200" dirty="0" smtClean="0">
                <a:solidFill>
                  <a:schemeClr val="tx1"/>
                </a:solidFill>
                <a:effectLst/>
                <a:latin typeface="+mn-lt"/>
                <a:ea typeface="+mn-ea"/>
                <a:cs typeface="+mn-cs"/>
              </a:rPr>
              <a:t> This aspect of AI programming focuses on acquiring data and creating rules for how to turn the data into actionable information. The rules, which are called </a:t>
            </a:r>
            <a:r>
              <a:rPr lang="en-US" sz="1200" b="0" i="0" u="sng" kern="1200" dirty="0" smtClean="0">
                <a:solidFill>
                  <a:schemeClr val="tx1"/>
                </a:solidFill>
                <a:effectLst/>
                <a:latin typeface="+mn-lt"/>
                <a:ea typeface="+mn-ea"/>
                <a:cs typeface="+mn-cs"/>
                <a:hlinkClick r:id="rId3"/>
              </a:rPr>
              <a:t>algorithms</a:t>
            </a:r>
            <a:r>
              <a:rPr lang="en-US" sz="1200" b="0" i="0" kern="1200" dirty="0" smtClean="0">
                <a:solidFill>
                  <a:schemeClr val="tx1"/>
                </a:solidFill>
                <a:effectLst/>
                <a:latin typeface="+mn-lt"/>
                <a:ea typeface="+mn-ea"/>
                <a:cs typeface="+mn-cs"/>
              </a:rPr>
              <a:t>, provide computing devices with step-by-step instructions for how to complete a specific task.</a:t>
            </a:r>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3</a:t>
            </a:fld>
            <a:endParaRPr lang="en-US"/>
          </a:p>
        </p:txBody>
      </p:sp>
    </p:spTree>
    <p:extLst>
      <p:ext uri="{BB962C8B-B14F-4D97-AF65-F5344CB8AC3E}">
        <p14:creationId xmlns:p14="http://schemas.microsoft.com/office/powerpoint/2010/main" val="4029473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haroni" panose="02010803020104030203" pitchFamily="2" charset="-79"/>
                <a:cs typeface="Aharoni" panose="02010803020104030203" pitchFamily="2" charset="-79"/>
              </a:rPr>
              <a:t>For suggesting the next task to learners, the Artificial Intelligence education platform uses Bayesian-IRT psychometric framework</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17</a:t>
            </a:fld>
            <a:endParaRPr lang="en-US"/>
          </a:p>
        </p:txBody>
      </p:sp>
    </p:spTree>
    <p:extLst>
      <p:ext uri="{BB962C8B-B14F-4D97-AF65-F5344CB8AC3E}">
        <p14:creationId xmlns:p14="http://schemas.microsoft.com/office/powerpoint/2010/main" val="314727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18</a:t>
            </a:fld>
            <a:endParaRPr lang="en-US"/>
          </a:p>
        </p:txBody>
      </p:sp>
    </p:spTree>
    <p:extLst>
      <p:ext uri="{BB962C8B-B14F-4D97-AF65-F5344CB8AC3E}">
        <p14:creationId xmlns:p14="http://schemas.microsoft.com/office/powerpoint/2010/main" val="3339607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smtClean="0">
                <a:latin typeface="Aharoni" panose="02010803020104030203" pitchFamily="2" charset="-79"/>
                <a:cs typeface="Aharoni" panose="02010803020104030203" pitchFamily="2" charset="-79"/>
              </a:rPr>
              <a:t>In the higher education environment, universities and colleges are giving students voice assistants instead of the traditionally printed student handbooks or hard-to-navigate websites for help with a number of campus-related informational needs. </a:t>
            </a:r>
            <a:endParaRPr lang="en-US" dirty="0" smtClean="0"/>
          </a:p>
          <a:p>
            <a:pPr lvl="0">
              <a:lnSpc>
                <a:spcPct val="150000"/>
              </a:lnSpc>
            </a:pPr>
            <a:r>
              <a:rPr lang="en-US" sz="1200" dirty="0" smtClean="0">
                <a:latin typeface="Aharoni" panose="02010803020104030203" pitchFamily="2" charset="-79"/>
                <a:cs typeface="Aharoni" panose="02010803020104030203" pitchFamily="2" charset="-79"/>
              </a:rPr>
              <a:t>Example of institutions adopting this is Arizona State University making use of Amazon Alex for freshmen.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Artificial intelligence tools can help make global classrooms available to all including those who speak different languages or who might have visual or hearing impairments. Presentation Translator is a free plug-in for PowerPoint that creates subtitles in real time for what the teacher is saying.</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19</a:t>
            </a:fld>
            <a:endParaRPr lang="en-US"/>
          </a:p>
        </p:txBody>
      </p:sp>
    </p:spTree>
    <p:extLst>
      <p:ext uri="{BB962C8B-B14F-4D97-AF65-F5344CB8AC3E}">
        <p14:creationId xmlns:p14="http://schemas.microsoft.com/office/powerpoint/2010/main" val="4176594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Educators often spend up to 50% of their time on non-teaching tasks such as essay evaluation, grading of exams, filing necessary paperwork, HR and personnel related issues, ordering and managing classroom materials, responding to parents, dealing with sick or otherwise absent students, and otherwise facilitating the learning environment.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 of such an education AI solution is the Century Tech platform.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applies data analytics and cognitive neuroscience to identify a student's gap in knowledge, suggests learning material, and automatically marks answers. Teachers can monitor individual students and whole-class performance via a Dashboard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20</a:t>
            </a:fld>
            <a:endParaRPr lang="en-US"/>
          </a:p>
        </p:txBody>
      </p:sp>
    </p:spTree>
    <p:extLst>
      <p:ext uri="{BB962C8B-B14F-4D97-AF65-F5344CB8AC3E}">
        <p14:creationId xmlns:p14="http://schemas.microsoft.com/office/powerpoint/2010/main" val="336993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train the algorithm to identify numerical, single word, and one-line answers, developers used </a:t>
            </a:r>
            <a:r>
              <a:rPr lang="en-US" dirty="0" err="1" smtClean="0"/>
              <a:t>cuDNN</a:t>
            </a:r>
            <a:r>
              <a:rPr lang="en-US" dirty="0" smtClean="0"/>
              <a:t>, a Deep Neural Network library, and </a:t>
            </a:r>
            <a:r>
              <a:rPr lang="en-US" dirty="0" err="1" smtClean="0"/>
              <a:t>TensorFlow</a:t>
            </a:r>
            <a:r>
              <a:rPr lang="en-US" dirty="0" smtClean="0"/>
              <a:t>, a computational framework for building machine learning models. As a result, the app shortens grading time from 50 to 75%.</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21</a:t>
            </a:fld>
            <a:endParaRPr lang="en-US"/>
          </a:p>
        </p:txBody>
      </p:sp>
    </p:spTree>
    <p:extLst>
      <p:ext uri="{BB962C8B-B14F-4D97-AF65-F5344CB8AC3E}">
        <p14:creationId xmlns:p14="http://schemas.microsoft.com/office/powerpoint/2010/main" val="199123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Education administrators assign administrative tasks to intelligent assistants. Task such as budgeting, student applications and enrollment, course management etc. On the higher education side, college admissions officials are looking at using AI systems to improve the fairness and quality of the admissions process. </a:t>
            </a:r>
          </a:p>
          <a:p>
            <a:r>
              <a:rPr lang="en-US" dirty="0" smtClean="0"/>
              <a:t> </a:t>
            </a:r>
          </a:p>
          <a:p>
            <a:r>
              <a:rPr lang="en-US" dirty="0" smtClean="0"/>
              <a:t>6.</a:t>
            </a:r>
            <a:r>
              <a:rPr lang="en-US" baseline="0" dirty="0" smtClean="0"/>
              <a:t> </a:t>
            </a:r>
            <a:r>
              <a:rPr lang="en-US" dirty="0" smtClean="0"/>
              <a:t>To support students outside of classes, you can develop a tutoring </a:t>
            </a:r>
            <a:r>
              <a:rPr lang="en-US" dirty="0" err="1" smtClean="0"/>
              <a:t>chatbot</a:t>
            </a:r>
            <a:r>
              <a:rPr lang="en-US" dirty="0" smtClean="0"/>
              <a:t> empowered by Natural Language Processing technology. The main benefit of NLP in smart assistants is that the AI algorithm understands a student's query and answers with a non pre-scripted text. </a:t>
            </a:r>
          </a:p>
          <a:p>
            <a:r>
              <a:rPr lang="en-US" dirty="0" err="1" smtClean="0"/>
              <a:t>Chatbots</a:t>
            </a:r>
            <a:r>
              <a:rPr lang="en-US" dirty="0" smtClean="0"/>
              <a:t> even inform students about new curriculum and provide campus information during their first year at the university. Such a </a:t>
            </a:r>
            <a:r>
              <a:rPr lang="en-US" dirty="0" err="1" smtClean="0"/>
              <a:t>chatbot</a:t>
            </a:r>
            <a:r>
              <a:rPr lang="en-US" dirty="0" smtClean="0"/>
              <a:t> is available 24/7, unlike human personal.</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22</a:t>
            </a:fld>
            <a:endParaRPr lang="en-US"/>
          </a:p>
        </p:txBody>
      </p:sp>
    </p:spTree>
    <p:extLst>
      <p:ext uri="{BB962C8B-B14F-4D97-AF65-F5344CB8AC3E}">
        <p14:creationId xmlns:p14="http://schemas.microsoft.com/office/powerpoint/2010/main" val="84313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dirty="0" smtClean="0"/>
              <a:t>. Ashok </a:t>
            </a:r>
            <a:r>
              <a:rPr lang="en-US" dirty="0" err="1" smtClean="0"/>
              <a:t>Goel</a:t>
            </a:r>
            <a:r>
              <a:rPr lang="en-US" dirty="0" smtClean="0"/>
              <a:t>, a Computer Science Professor, developed such a Virtual Teaching Assistant to answer students' routine queries. For this goal, the professor trained Jill Watson's machine learning algorithm with over 40,000 forum posts. As a result, the </a:t>
            </a:r>
            <a:r>
              <a:rPr lang="en-US" dirty="0" err="1" smtClean="0"/>
              <a:t>chatbot</a:t>
            </a:r>
            <a:r>
              <a:rPr lang="en-US" dirty="0" smtClean="0"/>
              <a:t> interacted with students in a human-like manner  and students didn't realize they were interacting with the Artificial Intelligence algorithm.</a:t>
            </a:r>
          </a:p>
          <a:p>
            <a:pPr algn="just">
              <a:lnSpc>
                <a:spcPct val="150000"/>
              </a:lnSpc>
            </a:pPr>
            <a:r>
              <a:rPr lang="en-US" sz="1200" dirty="0" smtClean="0">
                <a:latin typeface="Baskerville Old Face" panose="02020602080505020303" pitchFamily="18" charset="0"/>
              </a:rPr>
              <a:t>In the not too distant future, you can expect that AI and machine learning will be a core part of all educational experiences. AI is starting to show its benefits and application to a wide range of educational needs, and the hope is that it will greatly improve overall learning outcomes for all.  </a:t>
            </a:r>
          </a:p>
          <a:p>
            <a:pPr algn="just">
              <a:lnSpc>
                <a:spcPct val="150000"/>
              </a:lnSpc>
            </a:pPr>
            <a:r>
              <a:rPr lang="en-US" sz="1200" dirty="0" smtClean="0">
                <a:latin typeface="Baskerville Old Face" panose="02020602080505020303" pitchFamily="18" charset="0"/>
              </a:rPr>
              <a:t>Artificial Intelligence might inform the students how their career paths look like depending on their goals thus assisting them beyond academics. Only time can tell the ultimate impact of AI in the education industry</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23</a:t>
            </a:fld>
            <a:endParaRPr lang="en-US"/>
          </a:p>
        </p:txBody>
      </p:sp>
    </p:spTree>
    <p:extLst>
      <p:ext uri="{BB962C8B-B14F-4D97-AF65-F5344CB8AC3E}">
        <p14:creationId xmlns:p14="http://schemas.microsoft.com/office/powerpoint/2010/main" val="59946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a:t>
            </a:r>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4</a:t>
            </a:fld>
            <a:endParaRPr lang="en-US"/>
          </a:p>
        </p:txBody>
      </p:sp>
    </p:spTree>
    <p:extLst>
      <p:ext uri="{BB962C8B-B14F-4D97-AF65-F5344CB8AC3E}">
        <p14:creationId xmlns:p14="http://schemas.microsoft.com/office/powerpoint/2010/main" val="315872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9</a:t>
            </a:fld>
            <a:endParaRPr lang="en-US"/>
          </a:p>
        </p:txBody>
      </p:sp>
    </p:spTree>
    <p:extLst>
      <p:ext uri="{BB962C8B-B14F-4D97-AF65-F5344CB8AC3E}">
        <p14:creationId xmlns:p14="http://schemas.microsoft.com/office/powerpoint/2010/main" val="292010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r>
              <a:rPr lang="en-US" baseline="0" dirty="0" smtClean="0"/>
              <a:t> </a:t>
            </a:r>
            <a:r>
              <a:rPr lang="en-US" sz="1200" kern="1200" dirty="0" smtClean="0">
                <a:solidFill>
                  <a:schemeClr val="tx1"/>
                </a:solidFill>
                <a:effectLst/>
                <a:latin typeface="+mn-lt"/>
                <a:ea typeface="+mn-ea"/>
                <a:cs typeface="+mn-cs"/>
              </a:rPr>
              <a:t>. The results have so far shown to be far more precise, especially at predictive, pre-diagnosis discovery.</a:t>
            </a:r>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10</a:t>
            </a:fld>
            <a:endParaRPr lang="en-US"/>
          </a:p>
        </p:txBody>
      </p:sp>
    </p:spTree>
    <p:extLst>
      <p:ext uri="{BB962C8B-B14F-4D97-AF65-F5344CB8AC3E}">
        <p14:creationId xmlns:p14="http://schemas.microsoft.com/office/powerpoint/2010/main" val="168558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lphaUcPeriod"/>
            </a:pPr>
            <a:r>
              <a:rPr lang="en-US" sz="1200" dirty="0" err="1" smtClean="0">
                <a:latin typeface="Arial Black" panose="020B0A04020102020204" pitchFamily="34" charset="0"/>
              </a:rPr>
              <a:t>Enlitic</a:t>
            </a:r>
            <a:r>
              <a:rPr lang="en-US" sz="1200" dirty="0" smtClean="0">
                <a:latin typeface="Arial Black" panose="020B0A04020102020204" pitchFamily="34" charset="0"/>
              </a:rPr>
              <a:t>, Zebra Medical Vision and Sophia Genetics have developed ML algorithm-based</a:t>
            </a:r>
            <a:r>
              <a:rPr lang="en-US" sz="1200" baseline="0" dirty="0" smtClean="0">
                <a:latin typeface="Arial Black" panose="020B0A04020102020204" pitchFamily="34" charset="0"/>
              </a:rPr>
              <a:t> </a:t>
            </a:r>
            <a:r>
              <a:rPr lang="en-US" sz="1200" dirty="0" smtClean="0">
                <a:latin typeface="Arial Black" panose="020B0A04020102020204" pitchFamily="34" charset="0"/>
              </a:rPr>
              <a:t>analysis of all types of medical imaging reports and can diagnose </a:t>
            </a:r>
            <a:r>
              <a:rPr lang="en-US" sz="1200" dirty="0" smtClean="0">
                <a:latin typeface="Arial Black" panose="020B0A04020102020204" pitchFamily="34" charset="0"/>
              </a:rPr>
              <a:t>abnormalities </a:t>
            </a:r>
            <a:r>
              <a:rPr lang="en-US" sz="1200" dirty="0" smtClean="0">
                <a:latin typeface="Arial Black" panose="020B0A04020102020204" pitchFamily="34" charset="0"/>
              </a:rPr>
              <a:t>with a higher accuracy rate than healthcare professionals.</a:t>
            </a:r>
          </a:p>
          <a:p>
            <a:pPr marL="0" lvl="0" indent="0">
              <a:buNone/>
            </a:pPr>
            <a:endParaRPr lang="en-US" sz="1200" dirty="0" smtClean="0">
              <a:latin typeface="Arial Black" panose="020B0A04020102020204" pitchFamily="34" charset="0"/>
            </a:endParaRPr>
          </a:p>
          <a:p>
            <a:pPr lvl="0"/>
            <a:r>
              <a:rPr lang="en-GB" sz="1200" dirty="0" smtClean="0">
                <a:latin typeface="Arial Black" panose="020B0A04020102020204" pitchFamily="34" charset="0"/>
              </a:rPr>
              <a:t>B) </a:t>
            </a:r>
            <a:r>
              <a:rPr lang="en-US" sz="1200" dirty="0" smtClean="0">
                <a:latin typeface="Arial Black" panose="020B0A04020102020204" pitchFamily="34" charset="0"/>
              </a:rPr>
              <a:t>In a recently reported study, the software was able to accurately detect cancer in 95% of images of cancerous moles and benign spots, whereas a team of 58 dermatologists was accurate 87% of the time. </a:t>
            </a:r>
          </a:p>
          <a:p>
            <a:pPr lvl="0"/>
            <a:endParaRPr lang="en-US" sz="1200" dirty="0" smtClean="0">
              <a:latin typeface="Arial Black" panose="020B0A04020102020204" pitchFamily="34" charset="0"/>
            </a:endParaRP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11</a:t>
            </a:fld>
            <a:endParaRPr lang="en-US"/>
          </a:p>
        </p:txBody>
      </p:sp>
    </p:spTree>
    <p:extLst>
      <p:ext uri="{BB962C8B-B14F-4D97-AF65-F5344CB8AC3E}">
        <p14:creationId xmlns:p14="http://schemas.microsoft.com/office/powerpoint/2010/main" val="26574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ML can be applied at all stages of new drug discovery including designing the chemical/protein structure of drugs, target validation, investigating drug safety and managing clinical trials. </a:t>
            </a:r>
          </a:p>
          <a:p>
            <a:pPr marL="228600" marR="0" lvl="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software then analyzes simulations that show how the potential medicine will behave in the human body.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dirty="0" smtClean="0"/>
              <a:t>)</a:t>
            </a:r>
            <a:r>
              <a:rPr lang="en-US" sz="1200" dirty="0" smtClean="0">
                <a:latin typeface="Aharoni" panose="02010803020104030203" pitchFamily="2" charset="-79"/>
                <a:cs typeface="Aharoni" panose="02010803020104030203" pitchFamily="2" charset="-79"/>
              </a:rPr>
              <a:t> is also making huge progress in this 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13</a:t>
            </a:fld>
            <a:endParaRPr lang="en-US"/>
          </a:p>
        </p:txBody>
      </p:sp>
    </p:spTree>
    <p:extLst>
      <p:ext uri="{BB962C8B-B14F-4D97-AF65-F5344CB8AC3E}">
        <p14:creationId xmlns:p14="http://schemas.microsoft.com/office/powerpoint/2010/main" val="85388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Migration map which uses mobile phones, mobile payment and social media to collect real time data on the location of people was used by Chinese authorities to track movement of people who had visited the </a:t>
            </a:r>
            <a:r>
              <a:rPr lang="en-US" sz="1200" kern="1200" dirty="0" err="1" smtClean="0">
                <a:solidFill>
                  <a:schemeClr val="tx1"/>
                </a:solidFill>
                <a:effectLst/>
                <a:latin typeface="+mn-lt"/>
                <a:ea typeface="+mn-ea"/>
                <a:cs typeface="+mn-cs"/>
              </a:rPr>
              <a:t>wuhan</a:t>
            </a:r>
            <a:r>
              <a:rPr lang="en-US" sz="1200" kern="1200" dirty="0" smtClean="0">
                <a:solidFill>
                  <a:schemeClr val="tx1"/>
                </a:solidFill>
                <a:effectLst/>
                <a:latin typeface="+mn-lt"/>
                <a:ea typeface="+mn-ea"/>
                <a:cs typeface="+mn-cs"/>
              </a:rPr>
              <a:t> market. South Korea had implemented tools for aggressive contact tracing, using security camera footage, facial recognition technology, bank card records, and global positioning system (GPS) data from vehicles and mobile phones to provide real-time data and detailed timelines of people's travel.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Thousands of possible COVID-19 pneumonia patients had overwhelmed Chinese hospitals and coronavirus testing facilities as at march, 2020. . Software created by Beijing startup </a:t>
            </a:r>
            <a:r>
              <a:rPr lang="en-US" sz="1200" kern="1200" dirty="0" err="1" smtClean="0">
                <a:solidFill>
                  <a:schemeClr val="tx1"/>
                </a:solidFill>
                <a:effectLst/>
                <a:latin typeface="+mn-lt"/>
                <a:ea typeface="+mn-ea"/>
                <a:cs typeface="+mn-cs"/>
              </a:rPr>
              <a:t>Infervision</a:t>
            </a:r>
            <a:r>
              <a:rPr lang="en-US" sz="1200" kern="1200" dirty="0" smtClean="0">
                <a:solidFill>
                  <a:schemeClr val="tx1"/>
                </a:solidFill>
                <a:effectLst/>
                <a:latin typeface="+mn-lt"/>
                <a:ea typeface="+mn-ea"/>
                <a:cs typeface="+mn-cs"/>
              </a:rPr>
              <a:t> was used by 34 hospitals in China on more than 32,000 potential cases to expedite diagnosis. Alibaba’s research institute, Damo Academy, </a:t>
            </a:r>
            <a:r>
              <a:rPr lang="en-US" sz="1200" u="sng" kern="1200" dirty="0" smtClean="0">
                <a:solidFill>
                  <a:schemeClr val="tx1"/>
                </a:solidFill>
                <a:effectLst/>
                <a:latin typeface="+mn-lt"/>
                <a:ea typeface="+mn-ea"/>
                <a:cs typeface="+mn-cs"/>
                <a:hlinkClick r:id="rId3"/>
              </a:rPr>
              <a:t>claims that their trained AI model</a:t>
            </a:r>
            <a:r>
              <a:rPr lang="en-US" sz="1200" kern="1200" dirty="0" smtClean="0">
                <a:solidFill>
                  <a:schemeClr val="tx1"/>
                </a:solidFill>
                <a:effectLst/>
                <a:latin typeface="+mn-lt"/>
                <a:ea typeface="+mn-ea"/>
                <a:cs typeface="+mn-cs"/>
              </a:rPr>
              <a:t> uses sample data from more than 5,000 confirmed cases to diagnose coronavirus differences in CT scans with an accuracy of up to 96% within 20 seconds (</a:t>
            </a:r>
            <a:r>
              <a:rPr lang="en-US" sz="1200" kern="1200" dirty="0" err="1" smtClean="0">
                <a:solidFill>
                  <a:schemeClr val="tx1"/>
                </a:solidFill>
                <a:effectLst/>
                <a:latin typeface="+mn-lt"/>
                <a:ea typeface="+mn-ea"/>
                <a:cs typeface="+mn-cs"/>
              </a:rPr>
              <a:t>Vota</a:t>
            </a:r>
            <a:r>
              <a:rPr lang="en-US" sz="1200" kern="1200" dirty="0" smtClean="0">
                <a:solidFill>
                  <a:schemeClr val="tx1"/>
                </a:solidFill>
                <a:effectLst/>
                <a:latin typeface="+mn-lt"/>
                <a:ea typeface="+mn-ea"/>
                <a:cs typeface="+mn-cs"/>
              </a:rPr>
              <a:t>, 2020).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Canada based startup Stallion.ai developed an </a:t>
            </a:r>
            <a:r>
              <a:rPr lang="en-US" sz="1200" kern="1200" dirty="0" err="1" smtClean="0">
                <a:solidFill>
                  <a:schemeClr val="tx1"/>
                </a:solidFill>
                <a:effectLst/>
                <a:latin typeface="+mn-lt"/>
                <a:ea typeface="+mn-ea"/>
                <a:cs typeface="+mn-cs"/>
              </a:rPr>
              <a:t>ai</a:t>
            </a:r>
            <a:r>
              <a:rPr lang="en-US" sz="1200" kern="1200" dirty="0" smtClean="0">
                <a:solidFill>
                  <a:schemeClr val="tx1"/>
                </a:solidFill>
                <a:effectLst/>
                <a:latin typeface="+mn-lt"/>
                <a:ea typeface="+mn-ea"/>
                <a:cs typeface="+mn-cs"/>
              </a:rPr>
              <a:t> multilingual virtual healthcare agent. It can answer questions related to COVID-19 and provide information, clear guidelines, recommend protection measures, and even check and monitor symptoms.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This is being used at airports and borders for control. It instantly detect people with fever, those wearing or not wearing a mask etc.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err="1" smtClean="0">
                <a:solidFill>
                  <a:schemeClr val="tx1"/>
                </a:solidFill>
                <a:effectLst/>
                <a:latin typeface="+mn-lt"/>
                <a:ea typeface="+mn-ea"/>
                <a:cs typeface="+mn-cs"/>
              </a:rPr>
              <a:t>Uventions</a:t>
            </a:r>
            <a:r>
              <a:rPr lang="en-US" sz="1200" kern="1200" dirty="0" smtClean="0">
                <a:solidFill>
                  <a:schemeClr val="tx1"/>
                </a:solidFill>
                <a:effectLst/>
                <a:latin typeface="+mn-lt"/>
                <a:ea typeface="+mn-ea"/>
                <a:cs typeface="+mn-cs"/>
              </a:rPr>
              <a:t> is currently working on solutions of this magnitude.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latin typeface="Aharoni" panose="02010803020104030203" pitchFamily="2" charset="-79"/>
                <a:cs typeface="Aharoni" panose="02010803020104030203" pitchFamily="2" charset="-79"/>
              </a:rPr>
              <a:t>For </a:t>
            </a:r>
            <a:r>
              <a:rPr lang="en-US" sz="1200" i="1" dirty="0" smtClean="0">
                <a:latin typeface="Aharoni" panose="02010803020104030203" pitchFamily="2" charset="-79"/>
                <a:cs typeface="Aharoni" panose="02010803020104030203" pitchFamily="2" charset="-79"/>
              </a:rPr>
              <a:t>all this to be possible: the data input to AI must be in high volume and of clinically high quality/relevance. Fundamentally flawed data cannot substitute for high volume. Currently most of the AI applications are using the paradigm of ‘deductive reasoning’ and we need to move from towards ‘inductive reasoning’.</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14</a:t>
            </a:fld>
            <a:endParaRPr lang="en-US"/>
          </a:p>
        </p:txBody>
      </p:sp>
    </p:spTree>
    <p:extLst>
      <p:ext uri="{BB962C8B-B14F-4D97-AF65-F5344CB8AC3E}">
        <p14:creationId xmlns:p14="http://schemas.microsoft.com/office/powerpoint/2010/main" val="54682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haroni" panose="02010803020104030203" pitchFamily="2" charset="-79"/>
                <a:cs typeface="Aharoni" panose="02010803020104030203" pitchFamily="2" charset="-79"/>
              </a:rPr>
              <a:t>Even though most experts believe the critical presence of teachers is irreplaceable, there will be many changes to a teacher’s job and to educational best practices. </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15</a:t>
            </a:fld>
            <a:endParaRPr lang="en-US"/>
          </a:p>
        </p:txBody>
      </p:sp>
    </p:spTree>
    <p:extLst>
      <p:ext uri="{BB962C8B-B14F-4D97-AF65-F5344CB8AC3E}">
        <p14:creationId xmlns:p14="http://schemas.microsoft.com/office/powerpoint/2010/main" val="258581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haroni" panose="02010803020104030203" pitchFamily="2" charset="-79"/>
                <a:cs typeface="Aharoni" panose="02010803020104030203" pitchFamily="2" charset="-79"/>
              </a:rPr>
              <a:t>There are several companies such as Content Technologies and Carnegie Learning currently developing intelligent instruction design and digital platforms that use AI to provide learning, testing and feedback to students from pre-K to college level that gives them the challenges they are ready for, identifies gaps in knowledge and redirects to new topics when appropriate. As AI gets more sophisticated, it might be possible for a machine to read the expression that passes on a student's face that indicates they are struggling to grasp a subject and will modify a lesson to respond to that</a:t>
            </a:r>
          </a:p>
          <a:p>
            <a:endParaRPr lang="en-US" dirty="0"/>
          </a:p>
        </p:txBody>
      </p:sp>
      <p:sp>
        <p:nvSpPr>
          <p:cNvPr id="4" name="Slide Number Placeholder 3"/>
          <p:cNvSpPr>
            <a:spLocks noGrp="1"/>
          </p:cNvSpPr>
          <p:nvPr>
            <p:ph type="sldNum" sz="quarter" idx="10"/>
          </p:nvPr>
        </p:nvSpPr>
        <p:spPr/>
        <p:txBody>
          <a:bodyPr/>
          <a:lstStyle/>
          <a:p>
            <a:fld id="{A77FA1C9-288A-43E9-9A87-3BA4A17047D7}" type="slidenum">
              <a:rPr lang="en-US" smtClean="0"/>
              <a:t>16</a:t>
            </a:fld>
            <a:endParaRPr lang="en-US"/>
          </a:p>
        </p:txBody>
      </p:sp>
    </p:spTree>
    <p:extLst>
      <p:ext uri="{BB962C8B-B14F-4D97-AF65-F5344CB8AC3E}">
        <p14:creationId xmlns:p14="http://schemas.microsoft.com/office/powerpoint/2010/main" val="304232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307927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88453C-02A5-40D3-9A28-6016B89ECE57}"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8143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283262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347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318677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170725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340414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880634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407457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174941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399309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88453C-02A5-40D3-9A28-6016B89ECE57}"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134112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88453C-02A5-40D3-9A28-6016B89ECE57}"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189728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72227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289881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A88453C-02A5-40D3-9A28-6016B89ECE57}" type="datetimeFigureOut">
              <a:rPr lang="en-US" smtClean="0"/>
              <a:t>7/25/2020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342468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88453C-02A5-40D3-9A28-6016B89ECE57}"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EC3D0-6A9B-4A3B-B25D-E6D4758D5178}" type="slidenum">
              <a:rPr lang="en-US" smtClean="0"/>
              <a:t>‹#›</a:t>
            </a:fld>
            <a:endParaRPr lang="en-US"/>
          </a:p>
        </p:txBody>
      </p:sp>
    </p:spTree>
    <p:extLst>
      <p:ext uri="{BB962C8B-B14F-4D97-AF65-F5344CB8AC3E}">
        <p14:creationId xmlns:p14="http://schemas.microsoft.com/office/powerpoint/2010/main" val="380951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88453C-02A5-40D3-9A28-6016B89ECE57}" type="datetimeFigureOut">
              <a:rPr lang="en-US" smtClean="0"/>
              <a:t>7/25/2020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3EC3D0-6A9B-4A3B-B25D-E6D4758D5178}" type="slidenum">
              <a:rPr lang="en-US" smtClean="0"/>
              <a:t>‹#›</a:t>
            </a:fld>
            <a:endParaRPr lang="en-US"/>
          </a:p>
        </p:txBody>
      </p:sp>
    </p:spTree>
    <p:extLst>
      <p:ext uri="{BB962C8B-B14F-4D97-AF65-F5344CB8AC3E}">
        <p14:creationId xmlns:p14="http://schemas.microsoft.com/office/powerpoint/2010/main" val="36825564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jpg"/><Relationship Id="rId7" Type="http://schemas.openxmlformats.org/officeDocument/2006/relationships/diagramColors" Target="../diagrams/colors10.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14.xml"/><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diagramColors" Target="../diagrams/colors14.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3.xml"/><Relationship Id="rId11" Type="http://schemas.openxmlformats.org/officeDocument/2006/relationships/diagramQuickStyle" Target="../diagrams/quickStyle14.xml"/><Relationship Id="rId5" Type="http://schemas.openxmlformats.org/officeDocument/2006/relationships/diagramQuickStyle" Target="../diagrams/quickStyle13.xml"/><Relationship Id="rId10" Type="http://schemas.openxmlformats.org/officeDocument/2006/relationships/diagramLayout" Target="../diagrams/layout14.xml"/><Relationship Id="rId4" Type="http://schemas.openxmlformats.org/officeDocument/2006/relationships/diagramLayout" Target="../diagrams/layout13.xml"/><Relationship Id="rId9"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4.jpeg"/><Relationship Id="rId7" Type="http://schemas.openxmlformats.org/officeDocument/2006/relationships/diagramColors" Target="../diagrams/colors1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6.PNG"/><Relationship Id="rId7" Type="http://schemas.openxmlformats.org/officeDocument/2006/relationships/diagramColors" Target="../diagrams/colors18.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9.jpg"/><Relationship Id="rId7" Type="http://schemas.openxmlformats.org/officeDocument/2006/relationships/diagramColors" Target="../diagrams/colors2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jp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jp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0.jp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991" y="889687"/>
            <a:ext cx="3410464" cy="3323987"/>
          </a:xfrm>
          <a:prstGeom prst="rect">
            <a:avLst/>
          </a:prstGeom>
          <a:noFill/>
        </p:spPr>
        <p:txBody>
          <a:bodyPr wrap="square" rtlCol="0">
            <a:spAutoFit/>
          </a:bodyPr>
          <a:lstStyle/>
          <a:p>
            <a:pPr algn="ctr"/>
            <a:r>
              <a:rPr lang="en-US" sz="2400" b="1" dirty="0">
                <a:latin typeface="Arial Black" panose="020B0A04020102020204" pitchFamily="34" charset="0"/>
              </a:rPr>
              <a:t>MACHINE LEARNING AND ARTIFICIAL INTELLIGENCE COULD TRANSFORM HEALTH CARE AND EDUCATION.</a:t>
            </a:r>
            <a:endParaRPr lang="en-US" sz="2400" dirty="0">
              <a:latin typeface="Arial Black" panose="020B0A04020102020204" pitchFamily="34" charset="0"/>
            </a:endParaRPr>
          </a:p>
          <a:p>
            <a:endParaRPr lang="en-US" dirty="0"/>
          </a:p>
        </p:txBody>
      </p:sp>
      <p:sp>
        <p:nvSpPr>
          <p:cNvPr id="4" name="TextBox 3"/>
          <p:cNvSpPr txBox="1"/>
          <p:nvPr/>
        </p:nvSpPr>
        <p:spPr>
          <a:xfrm>
            <a:off x="932936" y="5199311"/>
            <a:ext cx="2236573" cy="707886"/>
          </a:xfrm>
          <a:prstGeom prst="rect">
            <a:avLst/>
          </a:prstGeom>
          <a:noFill/>
        </p:spPr>
        <p:txBody>
          <a:bodyPr wrap="square" rtlCol="0">
            <a:spAutoFit/>
          </a:bodyPr>
          <a:lstStyle/>
          <a:p>
            <a:pPr algn="ctr"/>
            <a:r>
              <a:rPr lang="en-GB" sz="2000" b="1" dirty="0" smtClean="0">
                <a:latin typeface="Cambria Math" panose="02040503050406030204" pitchFamily="18" charset="0"/>
                <a:ea typeface="Cambria Math" panose="02040503050406030204" pitchFamily="18" charset="0"/>
              </a:rPr>
              <a:t>Daniella </a:t>
            </a:r>
            <a:r>
              <a:rPr lang="en-GB" sz="2000" b="1" dirty="0" err="1" smtClean="0">
                <a:latin typeface="Cambria Math" panose="02040503050406030204" pitchFamily="18" charset="0"/>
                <a:ea typeface="Cambria Math" panose="02040503050406030204" pitchFamily="18" charset="0"/>
              </a:rPr>
              <a:t>Ojekere</a:t>
            </a:r>
            <a:endParaRPr lang="en-GB" sz="2000" b="1" dirty="0" smtClean="0">
              <a:latin typeface="Cambria Math" panose="02040503050406030204" pitchFamily="18" charset="0"/>
              <a:ea typeface="Cambria Math" panose="02040503050406030204" pitchFamily="18" charset="0"/>
            </a:endParaRPr>
          </a:p>
          <a:p>
            <a:pPr algn="ctr"/>
            <a:r>
              <a:rPr lang="en-GB" sz="2000" b="1" dirty="0" smtClean="0">
                <a:latin typeface="Cambria Math" panose="02040503050406030204" pitchFamily="18" charset="0"/>
                <a:ea typeface="Cambria Math" panose="02040503050406030204" pitchFamily="18" charset="0"/>
              </a:rPr>
              <a:t>Data Scientist</a:t>
            </a:r>
            <a:endParaRPr lang="en-US" sz="2000" b="1" dirty="0">
              <a:latin typeface="Cambria Math" panose="02040503050406030204" pitchFamily="18" charset="0"/>
              <a:ea typeface="Cambria Math"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765" y="524965"/>
            <a:ext cx="8138861" cy="4674346"/>
          </a:xfrm>
          <a:prstGeom prst="rect">
            <a:avLst/>
          </a:prstGeom>
        </p:spPr>
      </p:pic>
    </p:spTree>
    <p:extLst>
      <p:ext uri="{BB962C8B-B14F-4D97-AF65-F5344CB8AC3E}">
        <p14:creationId xmlns:p14="http://schemas.microsoft.com/office/powerpoint/2010/main" val="344518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8958" y="270456"/>
            <a:ext cx="8472407" cy="738664"/>
          </a:xfrm>
          <a:prstGeom prst="rect">
            <a:avLst/>
          </a:prstGeom>
          <a:noFill/>
        </p:spPr>
        <p:txBody>
          <a:bodyPr wrap="square" rtlCol="0">
            <a:spAutoFit/>
          </a:bodyPr>
          <a:lstStyle/>
          <a:p>
            <a:r>
              <a:rPr lang="en-US" sz="2400" dirty="0">
                <a:latin typeface="Arial Black" panose="020B0A04020102020204" pitchFamily="34" charset="0"/>
              </a:rPr>
              <a:t>WAYS ML IS REDEFINING HEALTHCARE</a:t>
            </a:r>
          </a:p>
          <a:p>
            <a:endParaRPr lang="en-US" dirty="0"/>
          </a:p>
        </p:txBody>
      </p:sp>
      <p:graphicFrame>
        <p:nvGraphicFramePr>
          <p:cNvPr id="6" name="Diagram 5"/>
          <p:cNvGraphicFramePr/>
          <p:nvPr>
            <p:extLst>
              <p:ext uri="{D42A27DB-BD31-4B8C-83A1-F6EECF244321}">
                <p14:modId xmlns:p14="http://schemas.microsoft.com/office/powerpoint/2010/main" val="1223157962"/>
              </p:ext>
            </p:extLst>
          </p:nvPr>
        </p:nvGraphicFramePr>
        <p:xfrm>
          <a:off x="457199" y="718457"/>
          <a:ext cx="11446329" cy="5708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43620" y="1009120"/>
            <a:ext cx="7931980" cy="861774"/>
          </a:xfrm>
          <a:prstGeom prst="rect">
            <a:avLst/>
          </a:prstGeom>
          <a:noFill/>
        </p:spPr>
        <p:txBody>
          <a:bodyPr wrap="none" rtlCol="0">
            <a:spAutoFit/>
          </a:bodyPr>
          <a:lstStyle/>
          <a:p>
            <a:pPr lvl="0"/>
            <a:r>
              <a:rPr lang="en-GB" sz="3200" dirty="0" smtClean="0">
                <a:latin typeface="Aharoni" panose="02010803020104030203" pitchFamily="2" charset="-79"/>
                <a:cs typeface="Aharoni" panose="02010803020104030203" pitchFamily="2" charset="-79"/>
              </a:rPr>
              <a:t>1. </a:t>
            </a:r>
            <a:r>
              <a:rPr lang="en-US" sz="3200" b="1" dirty="0" smtClean="0">
                <a:latin typeface="Aharoni" panose="02010803020104030203" pitchFamily="2" charset="-79"/>
                <a:cs typeface="Aharoni" panose="02010803020104030203" pitchFamily="2" charset="-79"/>
              </a:rPr>
              <a:t>Identifying and diagnosis of diseases:</a:t>
            </a:r>
            <a:r>
              <a:rPr lang="en-US" dirty="0" smtClean="0">
                <a:latin typeface="Aharoni" panose="02010803020104030203" pitchFamily="2" charset="-79"/>
                <a:cs typeface="Aharoni" panose="02010803020104030203" pitchFamily="2" charset="-79"/>
              </a:rPr>
              <a:t> </a:t>
            </a:r>
          </a:p>
          <a:p>
            <a:endParaRPr lang="en-US" dirty="0"/>
          </a:p>
        </p:txBody>
      </p:sp>
    </p:spTree>
    <p:extLst>
      <p:ext uri="{BB962C8B-B14F-4D97-AF65-F5344CB8AC3E}">
        <p14:creationId xmlns:p14="http://schemas.microsoft.com/office/powerpoint/2010/main" val="117404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801" y="1621767"/>
            <a:ext cx="7051199" cy="4274388"/>
          </a:xfrm>
          <a:prstGeom prst="rect">
            <a:avLst/>
          </a:prstGeom>
        </p:spPr>
      </p:pic>
      <p:graphicFrame>
        <p:nvGraphicFramePr>
          <p:cNvPr id="5" name="Diagram 4"/>
          <p:cNvGraphicFramePr/>
          <p:nvPr>
            <p:extLst>
              <p:ext uri="{D42A27DB-BD31-4B8C-83A1-F6EECF244321}">
                <p14:modId xmlns:p14="http://schemas.microsoft.com/office/powerpoint/2010/main" val="2027613610"/>
              </p:ext>
            </p:extLst>
          </p:nvPr>
        </p:nvGraphicFramePr>
        <p:xfrm>
          <a:off x="162375" y="1052423"/>
          <a:ext cx="5531059" cy="5119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nvSpPr>
        <p:spPr>
          <a:xfrm>
            <a:off x="3412671" y="130628"/>
            <a:ext cx="5078186" cy="738664"/>
          </a:xfrm>
          <a:prstGeom prst="rect">
            <a:avLst/>
          </a:prstGeom>
          <a:noFill/>
        </p:spPr>
        <p:txBody>
          <a:bodyPr wrap="square" rtlCol="0">
            <a:spAutoFit/>
          </a:bodyPr>
          <a:lstStyle/>
          <a:p>
            <a:r>
              <a:rPr lang="en-US" sz="2400" dirty="0">
                <a:latin typeface="Arial Black" panose="020B0A04020102020204" pitchFamily="34" charset="0"/>
              </a:rPr>
              <a:t>2</a:t>
            </a:r>
            <a:r>
              <a:rPr lang="en-US" sz="2400" b="1" dirty="0">
                <a:latin typeface="Arial Black" panose="020B0A04020102020204" pitchFamily="34" charset="0"/>
              </a:rPr>
              <a:t>. Medical imaging </a:t>
            </a:r>
            <a:r>
              <a:rPr lang="en-US" sz="2400" b="1" dirty="0" smtClean="0">
                <a:latin typeface="Arial Black" panose="020B0A04020102020204" pitchFamily="34" charset="0"/>
              </a:rPr>
              <a:t>diagnosis </a:t>
            </a:r>
            <a:endParaRPr lang="en-US" sz="2400" b="1" dirty="0">
              <a:latin typeface="Arial Black" panose="020B0A04020102020204" pitchFamily="34" charset="0"/>
            </a:endParaRPr>
          </a:p>
          <a:p>
            <a:endParaRPr lang="en-US" dirty="0"/>
          </a:p>
        </p:txBody>
      </p:sp>
    </p:spTree>
    <p:extLst>
      <p:ext uri="{BB962C8B-B14F-4D97-AF65-F5344CB8AC3E}">
        <p14:creationId xmlns:p14="http://schemas.microsoft.com/office/powerpoint/2010/main" val="219877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8475" y="407772"/>
            <a:ext cx="2929007" cy="830997"/>
          </a:xfrm>
          <a:prstGeom prst="rect">
            <a:avLst/>
          </a:prstGeom>
          <a:noFill/>
        </p:spPr>
        <p:txBody>
          <a:bodyPr wrap="none" rtlCol="0">
            <a:spAutoFit/>
          </a:bodyPr>
          <a:lstStyle/>
          <a:p>
            <a:pPr lvl="0"/>
            <a:r>
              <a:rPr lang="en-US" sz="2400" dirty="0" smtClean="0">
                <a:latin typeface="Aharoni" panose="02010803020104030203" pitchFamily="2" charset="-79"/>
                <a:cs typeface="Aharoni" panose="02010803020104030203" pitchFamily="2" charset="-79"/>
              </a:rPr>
              <a:t>3. Robotic </a:t>
            </a:r>
            <a:r>
              <a:rPr lang="en-US" sz="2400" dirty="0">
                <a:latin typeface="Aharoni" panose="02010803020104030203" pitchFamily="2" charset="-79"/>
                <a:cs typeface="Aharoni" panose="02010803020104030203" pitchFamily="2" charset="-79"/>
              </a:rPr>
              <a:t>surgery: </a:t>
            </a:r>
          </a:p>
          <a:p>
            <a:endParaRPr lang="en-US" sz="2400" dirty="0">
              <a:latin typeface="Aharoni" panose="02010803020104030203" pitchFamily="2" charset="-79"/>
              <a:cs typeface="Aharoni" panose="02010803020104030203" pitchFamily="2" charset="-79"/>
            </a:endParaRPr>
          </a:p>
        </p:txBody>
      </p:sp>
      <p:sp>
        <p:nvSpPr>
          <p:cNvPr id="6" name="TextBox 5"/>
          <p:cNvSpPr txBox="1"/>
          <p:nvPr/>
        </p:nvSpPr>
        <p:spPr>
          <a:xfrm>
            <a:off x="2075935" y="3348681"/>
            <a:ext cx="184731" cy="461665"/>
          </a:xfrm>
          <a:prstGeom prst="rect">
            <a:avLst/>
          </a:prstGeom>
          <a:noFill/>
        </p:spPr>
        <p:txBody>
          <a:bodyPr wrap="none" rtlCol="0">
            <a:spAutoFit/>
          </a:bodyPr>
          <a:lstStyle/>
          <a:p>
            <a:endParaRPr lang="en-US" sz="2400" dirty="0">
              <a:latin typeface="Aharoni" panose="02010803020104030203" pitchFamily="2" charset="-79"/>
              <a:cs typeface="Aharoni" panose="02010803020104030203" pitchFamily="2" charset="-79"/>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636" y="895331"/>
            <a:ext cx="7355708" cy="4906700"/>
          </a:xfrm>
          <a:prstGeom prst="rect">
            <a:avLst/>
          </a:prstGeom>
        </p:spPr>
      </p:pic>
    </p:spTree>
    <p:extLst>
      <p:ext uri="{BB962C8B-B14F-4D97-AF65-F5344CB8AC3E}">
        <p14:creationId xmlns:p14="http://schemas.microsoft.com/office/powerpoint/2010/main" val="29518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63724188"/>
              </p:ext>
            </p:extLst>
          </p:nvPr>
        </p:nvGraphicFramePr>
        <p:xfrm>
          <a:off x="555173" y="179615"/>
          <a:ext cx="10074727" cy="643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6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889640121"/>
              </p:ext>
            </p:extLst>
          </p:nvPr>
        </p:nvGraphicFramePr>
        <p:xfrm>
          <a:off x="163286" y="163286"/>
          <a:ext cx="11723914" cy="6531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266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80548276"/>
              </p:ext>
            </p:extLst>
          </p:nvPr>
        </p:nvGraphicFramePr>
        <p:xfrm>
          <a:off x="408214" y="663417"/>
          <a:ext cx="5045528" cy="5940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Users\USER\Desktop\Ml, AI and healthxare\5-ways-ai-is-changing-the-education-industry-1-e1548754557755.jpg"/>
          <p:cNvPicPr/>
          <p:nvPr/>
        </p:nvPicPr>
        <p:blipFill>
          <a:blip r:embed="rId8">
            <a:extLst>
              <a:ext uri="{28A0092B-C50C-407E-A947-70E740481C1C}">
                <a14:useLocalDpi xmlns:a14="http://schemas.microsoft.com/office/drawing/2010/main" val="0"/>
              </a:ext>
            </a:extLst>
          </a:blip>
          <a:srcRect/>
          <a:stretch>
            <a:fillRect/>
          </a:stretch>
        </p:blipFill>
        <p:spPr bwMode="auto">
          <a:xfrm>
            <a:off x="5731329" y="1473439"/>
            <a:ext cx="6131746" cy="3898661"/>
          </a:xfrm>
          <a:prstGeom prst="rect">
            <a:avLst/>
          </a:prstGeom>
          <a:noFill/>
          <a:ln>
            <a:noFill/>
          </a:ln>
        </p:spPr>
      </p:pic>
      <p:graphicFrame>
        <p:nvGraphicFramePr>
          <p:cNvPr id="2" name="Diagram 1"/>
          <p:cNvGraphicFramePr/>
          <p:nvPr>
            <p:extLst>
              <p:ext uri="{D42A27DB-BD31-4B8C-83A1-F6EECF244321}">
                <p14:modId xmlns:p14="http://schemas.microsoft.com/office/powerpoint/2010/main" val="2716464394"/>
              </p:ext>
            </p:extLst>
          </p:nvPr>
        </p:nvGraphicFramePr>
        <p:xfrm>
          <a:off x="4506686" y="147127"/>
          <a:ext cx="4715059" cy="78360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00700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91187976"/>
              </p:ext>
            </p:extLst>
          </p:nvPr>
        </p:nvGraphicFramePr>
        <p:xfrm>
          <a:off x="555171" y="679622"/>
          <a:ext cx="10319658" cy="588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99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Ml, AI and healthxare\kidaptive.jpg"/>
          <p:cNvPicPr/>
          <p:nvPr/>
        </p:nvPicPr>
        <p:blipFill>
          <a:blip r:embed="rId3">
            <a:extLst>
              <a:ext uri="{28A0092B-C50C-407E-A947-70E740481C1C}">
                <a14:useLocalDpi xmlns:a14="http://schemas.microsoft.com/office/drawing/2010/main" val="0"/>
              </a:ext>
            </a:extLst>
          </a:blip>
          <a:srcRect/>
          <a:stretch>
            <a:fillRect/>
          </a:stretch>
        </p:blipFill>
        <p:spPr bwMode="auto">
          <a:xfrm>
            <a:off x="5200136" y="809719"/>
            <a:ext cx="6107944" cy="4859561"/>
          </a:xfrm>
          <a:prstGeom prst="rect">
            <a:avLst/>
          </a:prstGeom>
          <a:noFill/>
          <a:ln>
            <a:noFill/>
          </a:ln>
        </p:spPr>
      </p:pic>
      <p:graphicFrame>
        <p:nvGraphicFramePr>
          <p:cNvPr id="6" name="Diagram 5"/>
          <p:cNvGraphicFramePr/>
          <p:nvPr>
            <p:extLst>
              <p:ext uri="{D42A27DB-BD31-4B8C-83A1-F6EECF244321}">
                <p14:modId xmlns:p14="http://schemas.microsoft.com/office/powerpoint/2010/main" val="893188325"/>
              </p:ext>
            </p:extLst>
          </p:nvPr>
        </p:nvGraphicFramePr>
        <p:xfrm>
          <a:off x="195943" y="180595"/>
          <a:ext cx="5004193" cy="6677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7264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10241" y="117693"/>
          <a:ext cx="6433458" cy="6740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Users\USER\Desktop\Ml, AI and healthxare\knewton.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43699" y="117693"/>
            <a:ext cx="5227643" cy="6531428"/>
          </a:xfrm>
          <a:prstGeom prst="rect">
            <a:avLst/>
          </a:prstGeom>
          <a:noFill/>
          <a:ln>
            <a:noFill/>
          </a:ln>
        </p:spPr>
      </p:pic>
    </p:spTree>
    <p:extLst>
      <p:ext uri="{BB962C8B-B14F-4D97-AF65-F5344CB8AC3E}">
        <p14:creationId xmlns:p14="http://schemas.microsoft.com/office/powerpoint/2010/main" val="261056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469" y="3429009"/>
            <a:ext cx="8228908" cy="3494959"/>
          </a:xfrm>
          <a:prstGeom prst="rect">
            <a:avLst/>
          </a:prstGeom>
        </p:spPr>
      </p:pic>
      <p:graphicFrame>
        <p:nvGraphicFramePr>
          <p:cNvPr id="5" name="Diagram 4"/>
          <p:cNvGraphicFramePr/>
          <p:nvPr>
            <p:extLst>
              <p:ext uri="{D42A27DB-BD31-4B8C-83A1-F6EECF244321}">
                <p14:modId xmlns:p14="http://schemas.microsoft.com/office/powerpoint/2010/main" val="1186366082"/>
              </p:ext>
            </p:extLst>
          </p:nvPr>
        </p:nvGraphicFramePr>
        <p:xfrm>
          <a:off x="1000113" y="114300"/>
          <a:ext cx="10527858"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046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385768884"/>
              </p:ext>
            </p:extLst>
          </p:nvPr>
        </p:nvGraphicFramePr>
        <p:xfrm>
          <a:off x="375558" y="718456"/>
          <a:ext cx="11201398" cy="554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15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74768882"/>
              </p:ext>
            </p:extLst>
          </p:nvPr>
        </p:nvGraphicFramePr>
        <p:xfrm>
          <a:off x="-1220409" y="-125432"/>
          <a:ext cx="11685209" cy="219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6306" y="2065867"/>
            <a:ext cx="9177944" cy="4697432"/>
          </a:xfrm>
          <a:prstGeom prst="rect">
            <a:avLst/>
          </a:prstGeom>
        </p:spPr>
      </p:pic>
    </p:spTree>
    <p:extLst>
      <p:ext uri="{BB962C8B-B14F-4D97-AF65-F5344CB8AC3E}">
        <p14:creationId xmlns:p14="http://schemas.microsoft.com/office/powerpoint/2010/main" val="208760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1520" y="183007"/>
          <a:ext cx="4737051" cy="5928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Users\USER\Desktop\Ml, AI and healthxare\gradescope.jpg"/>
          <p:cNvPicPr/>
          <p:nvPr/>
        </p:nvPicPr>
        <p:blipFill>
          <a:blip r:embed="rId8">
            <a:extLst>
              <a:ext uri="{28A0092B-C50C-407E-A947-70E740481C1C}">
                <a14:useLocalDpi xmlns:a14="http://schemas.microsoft.com/office/drawing/2010/main" val="0"/>
              </a:ext>
            </a:extLst>
          </a:blip>
          <a:srcRect/>
          <a:stretch>
            <a:fillRect/>
          </a:stretch>
        </p:blipFill>
        <p:spPr bwMode="auto">
          <a:xfrm>
            <a:off x="5029201" y="632800"/>
            <a:ext cx="6638226" cy="5702685"/>
          </a:xfrm>
          <a:prstGeom prst="rect">
            <a:avLst/>
          </a:prstGeom>
          <a:noFill/>
          <a:ln>
            <a:noFill/>
          </a:ln>
        </p:spPr>
      </p:pic>
    </p:spTree>
    <p:extLst>
      <p:ext uri="{BB962C8B-B14F-4D97-AF65-F5344CB8AC3E}">
        <p14:creationId xmlns:p14="http://schemas.microsoft.com/office/powerpoint/2010/main" val="289885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472" y="3192033"/>
            <a:ext cx="5780314" cy="3557116"/>
          </a:xfrm>
          <a:prstGeom prst="rect">
            <a:avLst/>
          </a:prstGeom>
        </p:spPr>
      </p:pic>
      <p:graphicFrame>
        <p:nvGraphicFramePr>
          <p:cNvPr id="4" name="Diagram 3"/>
          <p:cNvGraphicFramePr/>
          <p:nvPr>
            <p:extLst>
              <p:ext uri="{D42A27DB-BD31-4B8C-83A1-F6EECF244321}">
                <p14:modId xmlns:p14="http://schemas.microsoft.com/office/powerpoint/2010/main" val="709986912"/>
              </p:ext>
            </p:extLst>
          </p:nvPr>
        </p:nvGraphicFramePr>
        <p:xfrm>
          <a:off x="751114" y="-229209"/>
          <a:ext cx="9829800" cy="4012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785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33821075"/>
              </p:ext>
            </p:extLst>
          </p:nvPr>
        </p:nvGraphicFramePr>
        <p:xfrm>
          <a:off x="1420586" y="114300"/>
          <a:ext cx="9650185" cy="6564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821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99665125"/>
              </p:ext>
            </p:extLst>
          </p:nvPr>
        </p:nvGraphicFramePr>
        <p:xfrm>
          <a:off x="440871" y="0"/>
          <a:ext cx="12017829" cy="7263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60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736756573"/>
              </p:ext>
            </p:extLst>
          </p:nvPr>
        </p:nvGraphicFramePr>
        <p:xfrm>
          <a:off x="383354" y="718457"/>
          <a:ext cx="11808646"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86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426961367"/>
              </p:ext>
            </p:extLst>
          </p:nvPr>
        </p:nvGraphicFramePr>
        <p:xfrm>
          <a:off x="779215" y="1537923"/>
          <a:ext cx="10793340" cy="3001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23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54680238"/>
              </p:ext>
            </p:extLst>
          </p:nvPr>
        </p:nvGraphicFramePr>
        <p:xfrm>
          <a:off x="327011" y="162845"/>
          <a:ext cx="11543859" cy="6237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56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78969549"/>
              </p:ext>
            </p:extLst>
          </p:nvPr>
        </p:nvGraphicFramePr>
        <p:xfrm>
          <a:off x="406743" y="358345"/>
          <a:ext cx="10974271" cy="5487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216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614" y="66868"/>
            <a:ext cx="9176657" cy="6554755"/>
          </a:xfrm>
          <a:prstGeom prst="rect">
            <a:avLst/>
          </a:prstGeom>
        </p:spPr>
      </p:pic>
    </p:spTree>
    <p:extLst>
      <p:ext uri="{BB962C8B-B14F-4D97-AF65-F5344CB8AC3E}">
        <p14:creationId xmlns:p14="http://schemas.microsoft.com/office/powerpoint/2010/main" val="264559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46677439"/>
              </p:ext>
            </p:extLst>
          </p:nvPr>
        </p:nvGraphicFramePr>
        <p:xfrm>
          <a:off x="261257" y="1575706"/>
          <a:ext cx="3986212" cy="391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7469" y="1575706"/>
            <a:ext cx="7337896" cy="4122965"/>
          </a:xfrm>
          <a:prstGeom prst="rect">
            <a:avLst/>
          </a:prstGeom>
        </p:spPr>
      </p:pic>
    </p:spTree>
    <p:extLst>
      <p:ext uri="{BB962C8B-B14F-4D97-AF65-F5344CB8AC3E}">
        <p14:creationId xmlns:p14="http://schemas.microsoft.com/office/powerpoint/2010/main" val="420188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65594811"/>
              </p:ext>
            </p:extLst>
          </p:nvPr>
        </p:nvGraphicFramePr>
        <p:xfrm>
          <a:off x="114300" y="783771"/>
          <a:ext cx="11882477" cy="3863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05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52692380"/>
              </p:ext>
            </p:extLst>
          </p:nvPr>
        </p:nvGraphicFramePr>
        <p:xfrm>
          <a:off x="149179" y="240071"/>
          <a:ext cx="4041819" cy="6193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0999" y="523880"/>
            <a:ext cx="8033371" cy="4715836"/>
          </a:xfrm>
          <a:prstGeom prst="rect">
            <a:avLst/>
          </a:prstGeom>
        </p:spPr>
      </p:pic>
    </p:spTree>
    <p:extLst>
      <p:ext uri="{BB962C8B-B14F-4D97-AF65-F5344CB8AC3E}">
        <p14:creationId xmlns:p14="http://schemas.microsoft.com/office/powerpoint/2010/main" val="135880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 y="2476716"/>
            <a:ext cx="11247429" cy="455189"/>
          </a:xfrm>
          <a:prstGeom prst="rect">
            <a:avLst/>
          </a:prstGeom>
          <a:noFill/>
        </p:spPr>
        <p:txBody>
          <a:bodyPr wrap="square" rtlCol="0">
            <a:spAutoFit/>
          </a:bodyPr>
          <a:lstStyle/>
          <a:p>
            <a:pPr algn="just">
              <a:lnSpc>
                <a:spcPct val="150000"/>
              </a:lnSpc>
            </a:pPr>
            <a:r>
              <a:rPr lang="en-US" dirty="0" smtClean="0"/>
              <a:t>. </a:t>
            </a:r>
            <a:endParaRPr lang="en-US" dirty="0"/>
          </a:p>
        </p:txBody>
      </p:sp>
      <p:graphicFrame>
        <p:nvGraphicFramePr>
          <p:cNvPr id="4" name="Diagram 3"/>
          <p:cNvGraphicFramePr/>
          <p:nvPr/>
        </p:nvGraphicFramePr>
        <p:xfrm>
          <a:off x="3800723" y="5003673"/>
          <a:ext cx="7346173"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669499973"/>
              </p:ext>
            </p:extLst>
          </p:nvPr>
        </p:nvGraphicFramePr>
        <p:xfrm>
          <a:off x="154546" y="0"/>
          <a:ext cx="11748983" cy="50036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5932" y="4711913"/>
            <a:ext cx="2971506" cy="1977402"/>
          </a:xfrm>
          <a:prstGeom prst="rect">
            <a:avLst/>
          </a:prstGeom>
        </p:spPr>
      </p:pic>
    </p:spTree>
    <p:extLst>
      <p:ext uri="{BB962C8B-B14F-4D97-AF65-F5344CB8AC3E}">
        <p14:creationId xmlns:p14="http://schemas.microsoft.com/office/powerpoint/2010/main" val="650083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2471</TotalTime>
  <Words>1947</Words>
  <Application>Microsoft Office PowerPoint</Application>
  <PresentationFormat>Widescreen</PresentationFormat>
  <Paragraphs>119</Paragraphs>
  <Slides>26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Aharoni</vt:lpstr>
      <vt:lpstr>Arial</vt:lpstr>
      <vt:lpstr>Arial Black</vt:lpstr>
      <vt:lpstr>Baskerville Old Face</vt:lpstr>
      <vt:lpstr>Calibri</vt:lpstr>
      <vt:lpstr>Cambria Math</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48</cp:revision>
  <dcterms:created xsi:type="dcterms:W3CDTF">2020-07-23T00:26:54Z</dcterms:created>
  <dcterms:modified xsi:type="dcterms:W3CDTF">2020-07-25T02:27:06Z</dcterms:modified>
</cp:coreProperties>
</file>