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00c13f4d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00c13f4d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00c13f4d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00c13f4d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0c13f4d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0c13f4d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0c13f4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0c13f4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00c13f4d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00c13f4d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CuadroTexto"/>
          <p:cNvSpPr txBox="1">
            <a:spLocks noChangeArrowheads="1"/>
          </p:cNvSpPr>
          <p:nvPr/>
        </p:nvSpPr>
        <p:spPr bwMode="auto">
          <a:xfrm>
            <a:off x="3474898" y="2993665"/>
            <a:ext cx="2294218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CO" altLang="es-CO" sz="1575" b="1" i="1" dirty="0" smtClean="0"/>
              <a:t>ARCHIVOS DE AUDIO</a:t>
            </a:r>
            <a:endParaRPr lang="es-CO" altLang="es-CO" sz="1575" b="1" i="1" dirty="0"/>
          </a:p>
        </p:txBody>
      </p:sp>
      <p:pic>
        <p:nvPicPr>
          <p:cNvPr id="12291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04" y="1059657"/>
            <a:ext cx="3936206" cy="146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465118" y="3834245"/>
            <a:ext cx="23230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Presentado por:</a:t>
            </a:r>
          </a:p>
          <a:p>
            <a:r>
              <a:rPr lang="es-CO" dirty="0" smtClean="0"/>
              <a:t>Jonatan Hernández Henao</a:t>
            </a:r>
          </a:p>
          <a:p>
            <a:r>
              <a:rPr lang="es-CO" dirty="0" smtClean="0"/>
              <a:t>Daniel Felipe Ladino V.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97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11335" t="24259" r="27027" b="6068"/>
          <a:stretch/>
        </p:blipFill>
        <p:spPr>
          <a:xfrm>
            <a:off x="0" y="1450100"/>
            <a:ext cx="5031951" cy="36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l="14544" t="29146" r="52273" b="21536"/>
          <a:stretch/>
        </p:blipFill>
        <p:spPr>
          <a:xfrm>
            <a:off x="5131075" y="1450100"/>
            <a:ext cx="3817376" cy="33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53475" y="1735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01 graficar - audio </a:t>
            </a:r>
            <a:endParaRPr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48000" y="8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02 transformar a frecuencia </a:t>
            </a:r>
            <a:endParaRPr sz="1600" b="1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11824" t="24932" r="37732" b="19785"/>
          <a:stretch/>
        </p:blipFill>
        <p:spPr>
          <a:xfrm>
            <a:off x="0" y="1078300"/>
            <a:ext cx="4474224" cy="3718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l="15916" t="29060" r="29758" b="16015"/>
          <a:stretch/>
        </p:blipFill>
        <p:spPr>
          <a:xfrm>
            <a:off x="4474225" y="1078300"/>
            <a:ext cx="4669773" cy="36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6519" t="51663" r="52950" b="11197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7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03 generar audio</a:t>
            </a:r>
            <a:endParaRPr sz="1600" b="1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l="10755" t="24410" r="39883" b="8784"/>
          <a:stretch/>
        </p:blipFill>
        <p:spPr>
          <a:xfrm>
            <a:off x="0" y="645925"/>
            <a:ext cx="4770451" cy="4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l="16215" t="38266" r="37069" b="25383"/>
          <a:stretch/>
        </p:blipFill>
        <p:spPr>
          <a:xfrm>
            <a:off x="4770450" y="645925"/>
            <a:ext cx="4227575" cy="247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5">
            <a:alphaModFix/>
          </a:blip>
          <a:srcRect l="16152" t="49449" r="52791" b="12574"/>
          <a:stretch/>
        </p:blipFill>
        <p:spPr>
          <a:xfrm>
            <a:off x="4833650" y="3036525"/>
            <a:ext cx="4164374" cy="21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61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04 sintetizar tonos </a:t>
            </a:r>
            <a:endParaRPr sz="1600" b="1"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11885" t="24613" r="34575" b="5519"/>
          <a:stretch/>
        </p:blipFill>
        <p:spPr>
          <a:xfrm>
            <a:off x="0" y="721425"/>
            <a:ext cx="4571999" cy="39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 rotWithShape="1">
          <a:blip r:embed="rId4">
            <a:alphaModFix/>
          </a:blip>
          <a:srcRect l="18025" t="37208" r="26950" b="19546"/>
          <a:stretch/>
        </p:blipFill>
        <p:spPr>
          <a:xfrm>
            <a:off x="4572000" y="535525"/>
            <a:ext cx="4263525" cy="22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l="18690" t="33127" r="27646" b="18596"/>
          <a:stretch/>
        </p:blipFill>
        <p:spPr>
          <a:xfrm>
            <a:off x="4572000" y="2763850"/>
            <a:ext cx="4571999" cy="23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61050" y="99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05 reconocer palabras</a:t>
            </a:r>
            <a:endParaRPr sz="1600" b="1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22835" r="40359" b="24170"/>
          <a:stretch/>
        </p:blipFill>
        <p:spPr>
          <a:xfrm>
            <a:off x="271375" y="672375"/>
            <a:ext cx="8814528" cy="440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Presentación en pantalla (16:9)</PresentationFormat>
  <Paragraphs>9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ＭＳ Ｐゴシック</vt:lpstr>
      <vt:lpstr>Arial</vt:lpstr>
      <vt:lpstr>Simple Light</vt:lpstr>
      <vt:lpstr>Presentación de PowerPoint</vt:lpstr>
      <vt:lpstr>Presentación de PowerPoint</vt:lpstr>
      <vt:lpstr>02 transformar a frecuencia </vt:lpstr>
      <vt:lpstr>Presentación de PowerPoint</vt:lpstr>
      <vt:lpstr>03 generar audio</vt:lpstr>
      <vt:lpstr>04 sintetizar tonos </vt:lpstr>
      <vt:lpstr>05 reconocer palabras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ladin</cp:lastModifiedBy>
  <cp:revision>1</cp:revision>
  <dcterms:modified xsi:type="dcterms:W3CDTF">2020-12-10T21:53:23Z</dcterms:modified>
</cp:coreProperties>
</file>