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40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21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16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4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6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6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11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80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028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248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5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8218C-8613-44C7-8BC4-026CBD6625E9}" type="datetimeFigureOut">
              <a:rPr lang="es-CO" smtClean="0"/>
              <a:t>10/12/2020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8B68-0E88-4F18-B0E9-7FF337F619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771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CuadroTexto"/>
          <p:cNvSpPr txBox="1">
            <a:spLocks noChangeArrowheads="1"/>
          </p:cNvSpPr>
          <p:nvPr/>
        </p:nvSpPr>
        <p:spPr bwMode="auto">
          <a:xfrm>
            <a:off x="5517305" y="3991554"/>
            <a:ext cx="129073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s-CO" altLang="es-CO" b="1" i="1" dirty="0" smtClean="0"/>
              <a:t>PLACAS</a:t>
            </a:r>
            <a:endParaRPr lang="es-CO" altLang="es-CO" b="1" i="1" dirty="0"/>
          </a:p>
        </p:txBody>
      </p:sp>
      <p:pic>
        <p:nvPicPr>
          <p:cNvPr id="12291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9" y="1412877"/>
            <a:ext cx="52482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1953491" y="5112327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Presentado por: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Jonatan Hernández Henao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Daniel Felipe Ladino V.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8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6508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05211" cy="6949440"/>
          </a:xfrm>
        </p:spPr>
      </p:pic>
    </p:spTree>
    <p:extLst>
      <p:ext uri="{BB962C8B-B14F-4D97-AF65-F5344CB8AC3E}">
        <p14:creationId xmlns:p14="http://schemas.microsoft.com/office/powerpoint/2010/main" val="50460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9176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6557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35644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</Words>
  <Application>Microsoft Office PowerPoint</Application>
  <PresentationFormat>Panorámica</PresentationFormat>
  <Paragraphs>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ladin</dc:creator>
  <cp:lastModifiedBy>ladin</cp:lastModifiedBy>
  <cp:revision>3</cp:revision>
  <dcterms:created xsi:type="dcterms:W3CDTF">2020-12-10T21:28:59Z</dcterms:created>
  <dcterms:modified xsi:type="dcterms:W3CDTF">2020-12-10T21:55:18Z</dcterms:modified>
</cp:coreProperties>
</file>