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3"/>
  </p:handoutMasterIdLst>
  <p:sldIdLst>
    <p:sldId id="259" r:id="rId2"/>
  </p:sldIdLst>
  <p:sldSz cx="43891200" cy="32918400"/>
  <p:notesSz cx="6953250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50"/>
    <a:srgbClr val="D40002"/>
    <a:srgbClr val="FF9900"/>
    <a:srgbClr val="990000"/>
    <a:srgbClr val="00126A"/>
    <a:srgbClr val="000066"/>
    <a:srgbClr val="00062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658" autoAdjust="0"/>
    <p:restoredTop sz="94575" autoAdjust="0"/>
  </p:normalViewPr>
  <p:slideViewPr>
    <p:cSldViewPr>
      <p:cViewPr varScale="1">
        <p:scale>
          <a:sx n="30" d="100"/>
          <a:sy n="30" d="100"/>
        </p:scale>
        <p:origin x="1232" y="28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3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5700"/>
            <a:ext cx="3013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5700"/>
            <a:ext cx="3013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F1B5D8-D97D-47DE-99FD-BED51FB7C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78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EDBB11-81A3-4CFA-BA97-1ABE9A8F32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CC0F7-0140-4FFA-BB4D-270D63D3C3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B9D64-3336-481D-94A5-F579BB4A8A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193927" y="1317625"/>
            <a:ext cx="39503350" cy="548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93927" y="7680326"/>
            <a:ext cx="19675475" cy="1078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21802" y="7680326"/>
            <a:ext cx="19675475" cy="1078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193927" y="18619788"/>
            <a:ext cx="19675475" cy="10787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21802" y="18619788"/>
            <a:ext cx="19675475" cy="10787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8BD33-354E-4B11-91E6-709054688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40B6B-3169-44D4-847B-7863905C32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3A4FA6-7C07-49C1-973B-224AB06B99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02B25C-7078-4EDD-9EEA-F171F39DFD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454DA-B8E5-407C-A8B0-B2982CBF71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CC813-0CE0-4F7E-9B7F-FCCCD6CE88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3508A-868C-432E-A93E-3C5AF7B204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CAF5-4FB5-4E33-861E-BCE1A11039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38493-E10F-4F1A-B075-F4B94CA419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2DBB13-E718-4C9A-AC99-89A36AFA8F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9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Text Box 161"/>
          <p:cNvSpPr txBox="1">
            <a:spLocks noChangeArrowheads="1"/>
          </p:cNvSpPr>
          <p:nvPr/>
        </p:nvSpPr>
        <p:spPr bwMode="auto">
          <a:xfrm>
            <a:off x="39852600" y="10275888"/>
            <a:ext cx="304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300" b="1">
                <a:solidFill>
                  <a:srgbClr val="FF9900"/>
                </a:solidFill>
                <a:latin typeface="Arial" charset="0"/>
              </a:defRPr>
            </a:lvl1pPr>
            <a:lvl2pPr marL="742950" indent="-285750" eaLnBrk="0" hangingPunct="0">
              <a:defRPr sz="4300" b="1">
                <a:solidFill>
                  <a:srgbClr val="FF9900"/>
                </a:solidFill>
                <a:latin typeface="Arial" charset="0"/>
              </a:defRPr>
            </a:lvl2pPr>
            <a:lvl3pPr marL="1143000" indent="-228600" eaLnBrk="0" hangingPunct="0">
              <a:defRPr sz="4300" b="1">
                <a:solidFill>
                  <a:srgbClr val="FF9900"/>
                </a:solidFill>
                <a:latin typeface="Arial" charset="0"/>
              </a:defRPr>
            </a:lvl3pPr>
            <a:lvl4pPr marL="1600200" indent="-228600" eaLnBrk="0" hangingPunct="0">
              <a:defRPr sz="4300" b="1">
                <a:solidFill>
                  <a:srgbClr val="FF9900"/>
                </a:solidFill>
                <a:latin typeface="Arial" charset="0"/>
              </a:defRPr>
            </a:lvl4pPr>
            <a:lvl5pPr marL="2057400" indent="-228600" eaLnBrk="0" hangingPunct="0">
              <a:defRPr sz="4300" b="1">
                <a:solidFill>
                  <a:srgbClr val="FF99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rgbClr val="FF99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rgbClr val="FF99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rgbClr val="FF99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rgbClr val="FF9900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sz="3000" b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83008" y="3429000"/>
            <a:ext cx="8229600" cy="8229600"/>
          </a:xfrm>
          <a:prstGeom prst="rect">
            <a:avLst/>
          </a:prstGeom>
          <a:solidFill>
            <a:srgbClr val="D400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253286" y="3344311"/>
            <a:ext cx="8229600" cy="822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923564" y="3429000"/>
            <a:ext cx="8229600" cy="8229600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7923564" y="12039600"/>
            <a:ext cx="8229600" cy="822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7923564" y="20650200"/>
            <a:ext cx="8229600" cy="8229600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6513675" y="20650200"/>
            <a:ext cx="8229600" cy="822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5103786" y="20663452"/>
            <a:ext cx="8229600" cy="8229600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0" i="0" u="none" strike="noStrike" normalizeH="0" baseline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008" y="376178"/>
            <a:ext cx="25570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0" dirty="0" smtClean="0">
                <a:ln w="12700">
                  <a:solidFill>
                    <a:schemeClr val="tx1"/>
                  </a:solidFill>
                </a:ln>
                <a:solidFill>
                  <a:schemeClr val="tx1">
                    <a:alpha val="89000"/>
                  </a:schemeClr>
                </a:solidFill>
                <a:effectLst>
                  <a:glow rad="76200">
                    <a:srgbClr val="0033CC">
                      <a:alpha val="15000"/>
                    </a:srgbClr>
                  </a:glow>
                  <a:reflection stA="0" endPos="65000" dist="50800" dir="5400000" sy="-100000" algn="bl" rotWithShape="0"/>
                </a:effectLst>
              </a:rPr>
              <a:t>S</a:t>
            </a:r>
            <a:r>
              <a:rPr lang="en-US" sz="9600" dirty="0" smtClean="0">
                <a:ln w="12700">
                  <a:solidFill>
                    <a:schemeClr val="tx1"/>
                  </a:solidFill>
                </a:ln>
                <a:solidFill>
                  <a:schemeClr val="tx1">
                    <a:alpha val="89000"/>
                  </a:schemeClr>
                </a:solidFill>
                <a:effectLst>
                  <a:glow rad="76200">
                    <a:srgbClr val="0033CC">
                      <a:alpha val="15000"/>
                    </a:srgbClr>
                  </a:glow>
                  <a:reflection stA="0" endPos="65000" dist="50800" dir="5400000" sy="-100000" algn="bl" rotWithShape="0"/>
                </a:effectLst>
              </a:rPr>
              <a:t> </a:t>
            </a:r>
            <a:r>
              <a:rPr lang="en-US" sz="18000" dirty="0" smtClean="0">
                <a:ln w="12700">
                  <a:solidFill>
                    <a:schemeClr val="tx1"/>
                  </a:solidFill>
                </a:ln>
                <a:solidFill>
                  <a:schemeClr val="tx1">
                    <a:alpha val="89000"/>
                  </a:schemeClr>
                </a:solidFill>
                <a:effectLst>
                  <a:glow rad="76200">
                    <a:srgbClr val="0033CC">
                      <a:alpha val="15000"/>
                    </a:srgbClr>
                  </a:glow>
                  <a:reflection stA="0" endPos="65000" dist="50800" dir="5400000" sy="-100000" algn="bl" rotWithShape="0"/>
                </a:effectLst>
              </a:rPr>
              <a:t>N</a:t>
            </a:r>
            <a:r>
              <a:rPr lang="en-US" sz="9600" dirty="0" smtClean="0">
                <a:ln w="12700">
                  <a:solidFill>
                    <a:schemeClr val="tx1"/>
                  </a:solidFill>
                </a:ln>
                <a:solidFill>
                  <a:schemeClr val="tx1">
                    <a:alpha val="89000"/>
                  </a:schemeClr>
                </a:solidFill>
                <a:effectLst>
                  <a:glow rad="76200">
                    <a:srgbClr val="0033CC">
                      <a:alpha val="15000"/>
                    </a:srgbClr>
                  </a:glow>
                  <a:reflection stA="0" endPos="65000" dist="50800" dir="5400000" sy="-100000" algn="bl" rotWithShape="0"/>
                </a:effectLst>
              </a:rPr>
              <a:t> </a:t>
            </a:r>
            <a:r>
              <a:rPr lang="en-US" sz="18000" dirty="0" smtClean="0">
                <a:ln w="12700">
                  <a:solidFill>
                    <a:schemeClr val="tx1"/>
                  </a:solidFill>
                </a:ln>
                <a:solidFill>
                  <a:schemeClr val="tx1">
                    <a:alpha val="89000"/>
                  </a:schemeClr>
                </a:solidFill>
                <a:effectLst>
                  <a:glow rad="76200">
                    <a:srgbClr val="0033CC">
                      <a:alpha val="15000"/>
                    </a:srgbClr>
                  </a:glow>
                  <a:reflection stA="0" endPos="65000" dist="50800" dir="5400000" sy="-100000" algn="bl" rotWithShape="0"/>
                </a:effectLst>
              </a:rPr>
              <a:t>A</a:t>
            </a:r>
            <a:r>
              <a:rPr lang="en-US" sz="9600" dirty="0" smtClean="0">
                <a:ln w="12700">
                  <a:solidFill>
                    <a:schemeClr val="tx1"/>
                  </a:solidFill>
                </a:ln>
                <a:solidFill>
                  <a:schemeClr val="tx1">
                    <a:alpha val="89000"/>
                  </a:schemeClr>
                </a:solidFill>
                <a:effectLst>
                  <a:glow rad="76200">
                    <a:srgbClr val="0033CC">
                      <a:alpha val="15000"/>
                    </a:srgbClr>
                  </a:glow>
                  <a:reflection stA="0" endPos="65000" dist="50800" dir="5400000" sy="-100000" algn="bl" rotWithShape="0"/>
                </a:effectLst>
              </a:rPr>
              <a:t> </a:t>
            </a:r>
            <a:r>
              <a:rPr lang="en-US" sz="18000" dirty="0" smtClean="0">
                <a:ln w="12700">
                  <a:solidFill>
                    <a:schemeClr val="tx1"/>
                  </a:solidFill>
                </a:ln>
                <a:solidFill>
                  <a:schemeClr val="tx1">
                    <a:alpha val="89000"/>
                  </a:schemeClr>
                </a:solidFill>
                <a:effectLst>
                  <a:glow rad="76200">
                    <a:srgbClr val="0033CC">
                      <a:alpha val="15000"/>
                    </a:srgbClr>
                  </a:glow>
                  <a:reflection stA="0" endPos="65000" dist="50800" dir="5400000" sy="-100000" algn="bl" rotWithShape="0"/>
                </a:effectLst>
              </a:rPr>
              <a:t>K</a:t>
            </a:r>
            <a:r>
              <a:rPr lang="en-US" sz="9600" dirty="0" smtClean="0">
                <a:ln w="12700">
                  <a:solidFill>
                    <a:schemeClr val="tx1"/>
                  </a:solidFill>
                </a:ln>
                <a:solidFill>
                  <a:schemeClr val="tx1">
                    <a:alpha val="89000"/>
                  </a:schemeClr>
                </a:solidFill>
                <a:effectLst>
                  <a:glow rad="76200">
                    <a:srgbClr val="0033CC">
                      <a:alpha val="15000"/>
                    </a:srgbClr>
                  </a:glow>
                  <a:reflection stA="0" endPos="65000" dist="50800" dir="5400000" sy="-100000" algn="bl" rotWithShape="0"/>
                </a:effectLst>
              </a:rPr>
              <a:t> </a:t>
            </a:r>
            <a:r>
              <a:rPr lang="en-US" sz="18000" dirty="0" smtClean="0">
                <a:ln w="12700">
                  <a:solidFill>
                    <a:schemeClr val="tx1"/>
                  </a:solidFill>
                </a:ln>
                <a:solidFill>
                  <a:schemeClr val="tx1">
                    <a:alpha val="89000"/>
                  </a:schemeClr>
                </a:solidFill>
                <a:effectLst>
                  <a:glow rad="76200">
                    <a:srgbClr val="0033CC">
                      <a:alpha val="15000"/>
                    </a:srgbClr>
                  </a:glow>
                  <a:reflection stA="0" endPos="65000" dist="50800" dir="5400000" sy="-100000" algn="bl" rotWithShape="0"/>
                </a:effectLst>
              </a:rPr>
              <a:t>E</a:t>
            </a:r>
            <a:endParaRPr lang="en-US" sz="18000" dirty="0">
              <a:ln w="12700">
                <a:solidFill>
                  <a:schemeClr val="tx1"/>
                </a:solidFill>
              </a:ln>
              <a:solidFill>
                <a:schemeClr val="tx1">
                  <a:alpha val="89000"/>
                </a:schemeClr>
              </a:solidFill>
              <a:effectLst>
                <a:glow rad="76200">
                  <a:srgbClr val="0033CC">
                    <a:alpha val="15000"/>
                  </a:srgbClr>
                </a:glow>
                <a:reflection stA="0" endPos="65000" dist="508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49000" y="837843"/>
            <a:ext cx="15104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alpha val="89000"/>
                  </a:schemeClr>
                </a:solidFill>
                <a:effectLst>
                  <a:glow rad="127000">
                    <a:schemeClr val="accent1">
                      <a:alpha val="5000"/>
                    </a:schemeClr>
                  </a:glow>
                </a:effectLst>
              </a:rPr>
              <a:t>Danielle Bottiger &amp; Elizabeth Ding</a:t>
            </a:r>
            <a:endParaRPr lang="en-US" sz="6000" dirty="0">
              <a:solidFill>
                <a:schemeClr val="tx1">
                  <a:alpha val="89000"/>
                </a:schemeClr>
              </a:solidFill>
              <a:effectLst>
                <a:glow rad="127000">
                  <a:schemeClr val="accent1">
                    <a:alpha val="5000"/>
                  </a:schemeClr>
                </a:glow>
              </a:effectLst>
            </a:endParaRPr>
          </a:p>
          <a:p>
            <a:pPr algn="l"/>
            <a:r>
              <a:rPr lang="en-US" sz="6000" dirty="0" smtClean="0">
                <a:solidFill>
                  <a:schemeClr val="tx1">
                    <a:alpha val="89000"/>
                  </a:schemeClr>
                </a:solidFill>
                <a:effectLst>
                  <a:glow rad="127000">
                    <a:schemeClr val="accent1">
                      <a:alpha val="5000"/>
                    </a:schemeClr>
                  </a:glow>
                </a:effectLst>
              </a:rPr>
              <a:t>Professor Kent Lee &amp; Kiran Tomlinson</a:t>
            </a:r>
            <a:endParaRPr lang="en-US" sz="6000" dirty="0">
              <a:solidFill>
                <a:schemeClr val="tx1">
                  <a:alpha val="89000"/>
                </a:schemeClr>
              </a:solidFill>
              <a:effectLst>
                <a:glow rad="127000">
                  <a:schemeClr val="accent1">
                    <a:alpha val="5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9091" y="34290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Apple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65464" y="34290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Snake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891626" y="12185366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Keyboard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363464" y="20820164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Menu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697811" y="208407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Music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013297" y="208407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Save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24664" y="837843"/>
            <a:ext cx="16608722" cy="10679847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Our </a:t>
            </a:r>
            <a:r>
              <a:rPr lang="en-US" dirty="0" smtClean="0">
                <a:solidFill>
                  <a:schemeClr val="tx1"/>
                </a:solidFill>
              </a:rPr>
              <a:t>Mission/Goal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923564" y="29260800"/>
            <a:ext cx="25409822" cy="2739211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512" y="12039600"/>
            <a:ext cx="16899878" cy="10018127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We Learned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9162" y="22621373"/>
            <a:ext cx="16973724" cy="9356408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 The Future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698160" y="12039600"/>
            <a:ext cx="16608722" cy="8032968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275" y="12185366"/>
            <a:ext cx="8826284" cy="7772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650" y="12185926"/>
            <a:ext cx="8826284" cy="7772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8919700" y="3700165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Turtle Graphics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4444663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4800" dirty="0" smtClean="0">
                <a:solidFill>
                  <a:schemeClr val="bg1"/>
                </a:solidFill>
              </a:rPr>
              <a:t>The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4403</TotalTime>
  <Words>33</Words>
  <Application>Microsoft Macintosh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Graphicsland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Microsoft Office User</cp:lastModifiedBy>
  <cp:revision>144</cp:revision>
  <dcterms:created xsi:type="dcterms:W3CDTF">2004-07-26T21:45:23Z</dcterms:created>
  <dcterms:modified xsi:type="dcterms:W3CDTF">2018-07-27T18:33:40Z</dcterms:modified>
  <cp:category>science research poster</cp:category>
</cp:coreProperties>
</file>