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2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74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2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4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5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7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3347864" y="260648"/>
            <a:ext cx="2736304" cy="1368152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ysClr val="windowText" lastClr="000000"/>
                </a:solidFill>
              </a:rPr>
              <a:t>Contexto</a:t>
            </a:r>
          </a:p>
          <a:p>
            <a:pPr algn="ctr"/>
            <a:r>
              <a:rPr lang="pt-BR" sz="2400" dirty="0" smtClean="0">
                <a:solidFill>
                  <a:sysClr val="windowText" lastClr="000000"/>
                </a:solidFill>
              </a:rPr>
              <a:t>Petshop Ka</a:t>
            </a:r>
            <a:endParaRPr lang="pt-B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17531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56" y="4437112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37570" y="339383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01390" y="5313412"/>
            <a:ext cx="127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551601" y="3601508"/>
            <a:ext cx="1656184" cy="8899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Petshop Ka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8" name="Conector em curva 7"/>
          <p:cNvCxnSpPr>
            <a:endCxn id="4" idx="1"/>
          </p:cNvCxnSpPr>
          <p:nvPr/>
        </p:nvCxnSpPr>
        <p:spPr>
          <a:xfrm>
            <a:off x="2373674" y="3578497"/>
            <a:ext cx="3177927" cy="467998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olchete duplo 15"/>
          <p:cNvSpPr/>
          <p:nvPr/>
        </p:nvSpPr>
        <p:spPr>
          <a:xfrm>
            <a:off x="2738500" y="2367465"/>
            <a:ext cx="2985627" cy="942154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em curva 22"/>
          <p:cNvCxnSpPr>
            <a:stCxn id="4" idx="1"/>
            <a:endCxn id="5" idx="3"/>
          </p:cNvCxnSpPr>
          <p:nvPr/>
        </p:nvCxnSpPr>
        <p:spPr>
          <a:xfrm rot="10800000" flipV="1">
            <a:off x="2234007" y="4046494"/>
            <a:ext cx="3317595" cy="828767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olchete duplo 29"/>
          <p:cNvSpPr/>
          <p:nvPr/>
        </p:nvSpPr>
        <p:spPr>
          <a:xfrm>
            <a:off x="2987824" y="5286700"/>
            <a:ext cx="2160240" cy="792087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CaixaDeTexto 1023"/>
          <p:cNvSpPr txBox="1"/>
          <p:nvPr/>
        </p:nvSpPr>
        <p:spPr>
          <a:xfrm>
            <a:off x="2699791" y="2459797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 Agendar </a:t>
            </a:r>
            <a:r>
              <a:rPr lang="pt-BR" sz="1600" dirty="0"/>
              <a:t>atendimento para o pet </a:t>
            </a:r>
            <a:endParaRPr lang="pt-BR" sz="1600" dirty="0" smtClean="0"/>
          </a:p>
          <a:p>
            <a:r>
              <a:rPr lang="pt-BR" sz="1600" dirty="0" smtClean="0"/>
              <a:t>- </a:t>
            </a:r>
            <a:r>
              <a:rPr lang="pt-BR" sz="1600" dirty="0"/>
              <a:t>Levar o pet para atendimento </a:t>
            </a:r>
            <a:endParaRPr lang="pt-BR" sz="1600" dirty="0" smtClean="0"/>
          </a:p>
          <a:p>
            <a:r>
              <a:rPr lang="pt-BR" sz="1600" dirty="0" smtClean="0"/>
              <a:t>- </a:t>
            </a:r>
            <a:r>
              <a:rPr lang="pt-BR" sz="1600" dirty="0"/>
              <a:t>Comprar produtos</a:t>
            </a:r>
          </a:p>
        </p:txBody>
      </p:sp>
      <p:sp>
        <p:nvSpPr>
          <p:cNvPr id="1025" name="CaixaDeTexto 1024"/>
          <p:cNvSpPr txBox="1"/>
          <p:nvPr/>
        </p:nvSpPr>
        <p:spPr>
          <a:xfrm>
            <a:off x="3087363" y="5421133"/>
            <a:ext cx="2060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 Receber </a:t>
            </a:r>
            <a:r>
              <a:rPr lang="pt-BR" sz="1600" dirty="0"/>
              <a:t>pedidos </a:t>
            </a:r>
            <a:endParaRPr lang="pt-BR" sz="1600" dirty="0" smtClean="0"/>
          </a:p>
          <a:p>
            <a:r>
              <a:rPr lang="pt-BR" sz="1600" dirty="0" smtClean="0"/>
              <a:t>- </a:t>
            </a:r>
            <a:r>
              <a:rPr lang="pt-BR" sz="1600" dirty="0"/>
              <a:t>Entregar produtos</a:t>
            </a:r>
          </a:p>
        </p:txBody>
      </p:sp>
    </p:spTree>
    <p:extLst>
      <p:ext uri="{BB962C8B-B14F-4D97-AF65-F5344CB8AC3E}">
        <p14:creationId xmlns:p14="http://schemas.microsoft.com/office/powerpoint/2010/main" val="247066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Agendar atendimento para o pet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45642" y="3194308"/>
            <a:ext cx="1526557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1" name="Conector em curva 10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9" idx="0"/>
            <a:endCxn id="2" idx="2"/>
          </p:cNvCxnSpPr>
          <p:nvPr/>
        </p:nvCxnSpPr>
        <p:spPr>
          <a:xfrm rot="16200000" flipV="1">
            <a:off x="4091683" y="1677069"/>
            <a:ext cx="1889544" cy="1144933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olchete duplo 18"/>
          <p:cNvSpPr/>
          <p:nvPr/>
        </p:nvSpPr>
        <p:spPr>
          <a:xfrm>
            <a:off x="4211960" y="4941168"/>
            <a:ext cx="3312368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355976" y="4914025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Receber a chamada</a:t>
            </a:r>
          </a:p>
          <a:p>
            <a:r>
              <a:rPr lang="pt-BR" sz="2000" dirty="0" smtClean="0"/>
              <a:t>- Verificar a disponibilidade</a:t>
            </a:r>
          </a:p>
          <a:p>
            <a:r>
              <a:rPr lang="pt-BR" sz="2000" dirty="0" smtClean="0"/>
              <a:t>- Agendar horário </a:t>
            </a:r>
            <a:endParaRPr lang="pt-BR" sz="2000" dirty="0"/>
          </a:p>
        </p:txBody>
      </p:sp>
      <p:cxnSp>
        <p:nvCxnSpPr>
          <p:cNvPr id="22" name="Conector em curva 21"/>
          <p:cNvCxnSpPr>
            <a:endCxn id="20" idx="0"/>
          </p:cNvCxnSpPr>
          <p:nvPr/>
        </p:nvCxnSpPr>
        <p:spPr>
          <a:xfrm rot="16200000" flipH="1">
            <a:off x="5339256" y="4313129"/>
            <a:ext cx="870560" cy="331232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Levar o pet para atendimento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55461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273177" y="3194308"/>
            <a:ext cx="1450952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0"/>
            <a:endCxn id="2" idx="2"/>
          </p:cNvCxnSpPr>
          <p:nvPr/>
        </p:nvCxnSpPr>
        <p:spPr>
          <a:xfrm rot="16200000" flipV="1">
            <a:off x="3786549" y="1982203"/>
            <a:ext cx="1889544" cy="534665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lchete duplo 11"/>
          <p:cNvSpPr/>
          <p:nvPr/>
        </p:nvSpPr>
        <p:spPr>
          <a:xfrm>
            <a:off x="1043608" y="4941168"/>
            <a:ext cx="3420380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444209" y="3194308"/>
            <a:ext cx="1728192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Atendimento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8" name="Colchete duplo 17"/>
          <p:cNvSpPr/>
          <p:nvPr/>
        </p:nvSpPr>
        <p:spPr>
          <a:xfrm>
            <a:off x="4731321" y="4941168"/>
            <a:ext cx="3657103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133618" y="4941168"/>
            <a:ext cx="34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Encaminhar </a:t>
            </a:r>
            <a:r>
              <a:rPr lang="pt-BR" dirty="0"/>
              <a:t>para atendimento </a:t>
            </a:r>
            <a:endParaRPr lang="pt-BR" dirty="0" smtClean="0"/>
          </a:p>
          <a:p>
            <a:r>
              <a:rPr lang="pt-BR" dirty="0"/>
              <a:t>-</a:t>
            </a:r>
            <a:r>
              <a:rPr lang="pt-BR" dirty="0" smtClean="0"/>
              <a:t> Passar  </a:t>
            </a:r>
            <a:r>
              <a:rPr lang="pt-BR" dirty="0"/>
              <a:t>valores </a:t>
            </a:r>
            <a:endParaRPr lang="pt-BR" dirty="0" smtClean="0"/>
          </a:p>
          <a:p>
            <a:r>
              <a:rPr lang="pt-BR" dirty="0" smtClean="0"/>
              <a:t>- </a:t>
            </a:r>
            <a:r>
              <a:rPr lang="pt-BR" dirty="0"/>
              <a:t>Receber pagamentos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731321" y="5173161"/>
            <a:ext cx="374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- </a:t>
            </a:r>
            <a:r>
              <a:rPr lang="pt-BR" sz="2000" dirty="0"/>
              <a:t>Realizar </a:t>
            </a:r>
            <a:r>
              <a:rPr lang="pt-BR" sz="2000" dirty="0" smtClean="0"/>
              <a:t>atendimento</a:t>
            </a:r>
            <a:endParaRPr lang="pt-BR" sz="2000" dirty="0"/>
          </a:p>
        </p:txBody>
      </p:sp>
      <p:cxnSp>
        <p:nvCxnSpPr>
          <p:cNvPr id="15" name="Conector em curva 14"/>
          <p:cNvCxnSpPr>
            <a:stCxn id="9" idx="2"/>
            <a:endCxn id="19" idx="0"/>
          </p:cNvCxnSpPr>
          <p:nvPr/>
        </p:nvCxnSpPr>
        <p:spPr>
          <a:xfrm rot="5400000">
            <a:off x="3485951" y="3428466"/>
            <a:ext cx="870560" cy="2154845"/>
          </a:xfrm>
          <a:prstGeom prst="curvedConnector3">
            <a:avLst>
              <a:gd name="adj1" fmla="val 8342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em curva 20"/>
          <p:cNvCxnSpPr>
            <a:stCxn id="2" idx="2"/>
            <a:endCxn id="14" idx="0"/>
          </p:cNvCxnSpPr>
          <p:nvPr/>
        </p:nvCxnSpPr>
        <p:spPr>
          <a:xfrm rot="16200000" flipH="1">
            <a:off x="4941374" y="827377"/>
            <a:ext cx="1889544" cy="2844317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14" idx="2"/>
            <a:endCxn id="20" idx="0"/>
          </p:cNvCxnSpPr>
          <p:nvPr/>
        </p:nvCxnSpPr>
        <p:spPr>
          <a:xfrm rot="5400000">
            <a:off x="6405408" y="4270263"/>
            <a:ext cx="1102553" cy="703243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6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Comprar produtos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45642" y="3194308"/>
            <a:ext cx="1526557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0"/>
            <a:endCxn id="2" idx="2"/>
          </p:cNvCxnSpPr>
          <p:nvPr/>
        </p:nvCxnSpPr>
        <p:spPr>
          <a:xfrm rot="16200000" flipV="1">
            <a:off x="4091683" y="1677069"/>
            <a:ext cx="1889544" cy="1144933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lchete duplo 11"/>
          <p:cNvSpPr/>
          <p:nvPr/>
        </p:nvSpPr>
        <p:spPr>
          <a:xfrm>
            <a:off x="3635895" y="4922052"/>
            <a:ext cx="2736304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33918" y="513780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Vender os produtos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cxnSp>
        <p:nvCxnSpPr>
          <p:cNvPr id="16" name="Conector em curva 15"/>
          <p:cNvCxnSpPr>
            <a:stCxn id="9" idx="2"/>
            <a:endCxn id="13" idx="0"/>
          </p:cNvCxnSpPr>
          <p:nvPr/>
        </p:nvCxnSpPr>
        <p:spPr>
          <a:xfrm rot="5400000">
            <a:off x="4799890" y="4328773"/>
            <a:ext cx="1067197" cy="550867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5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Receber pedidos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27784" y="40296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45642" y="3194308"/>
            <a:ext cx="1526557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0"/>
            <a:endCxn id="2" idx="2"/>
          </p:cNvCxnSpPr>
          <p:nvPr/>
        </p:nvCxnSpPr>
        <p:spPr>
          <a:xfrm rot="16200000" flipV="1">
            <a:off x="4091683" y="1677069"/>
            <a:ext cx="1889544" cy="1144933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lchete duplo 11"/>
          <p:cNvSpPr/>
          <p:nvPr/>
        </p:nvSpPr>
        <p:spPr>
          <a:xfrm>
            <a:off x="3635894" y="4922052"/>
            <a:ext cx="3168354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35894" y="5137805"/>
            <a:ext cx="3168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Passar uma lista de pedidos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cxnSp>
        <p:nvCxnSpPr>
          <p:cNvPr id="14" name="Conector em curva 13"/>
          <p:cNvCxnSpPr>
            <a:stCxn id="9" idx="2"/>
            <a:endCxn id="13" idx="0"/>
          </p:cNvCxnSpPr>
          <p:nvPr/>
        </p:nvCxnSpPr>
        <p:spPr>
          <a:xfrm rot="5400000">
            <a:off x="4880898" y="4409781"/>
            <a:ext cx="1067197" cy="38885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Entregar produtos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82429" y="40677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45642" y="3194308"/>
            <a:ext cx="1526557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0"/>
            <a:endCxn id="2" idx="2"/>
          </p:cNvCxnSpPr>
          <p:nvPr/>
        </p:nvCxnSpPr>
        <p:spPr>
          <a:xfrm rot="16200000" flipV="1">
            <a:off x="4091683" y="1677069"/>
            <a:ext cx="1889544" cy="1144933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lchete duplo 11"/>
          <p:cNvSpPr/>
          <p:nvPr/>
        </p:nvSpPr>
        <p:spPr>
          <a:xfrm>
            <a:off x="3635895" y="4922052"/>
            <a:ext cx="2736304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59302" y="5030934"/>
            <a:ext cx="275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Receber </a:t>
            </a:r>
            <a:r>
              <a:rPr lang="pt-BR" sz="2000" dirty="0"/>
              <a:t>a mercadoria </a:t>
            </a:r>
            <a:endParaRPr lang="pt-BR" sz="2000" dirty="0" smtClean="0"/>
          </a:p>
          <a:p>
            <a:r>
              <a:rPr lang="pt-BR" sz="2000" dirty="0" smtClean="0"/>
              <a:t>- Efetuar </a:t>
            </a:r>
            <a:r>
              <a:rPr lang="pt-BR" sz="2000" dirty="0"/>
              <a:t>o pagamento</a:t>
            </a:r>
          </a:p>
        </p:txBody>
      </p:sp>
      <p:cxnSp>
        <p:nvCxnSpPr>
          <p:cNvPr id="14" name="Conector em curva 13"/>
          <p:cNvCxnSpPr>
            <a:stCxn id="9" idx="2"/>
            <a:endCxn id="13" idx="0"/>
          </p:cNvCxnSpPr>
          <p:nvPr/>
        </p:nvCxnSpPr>
        <p:spPr>
          <a:xfrm rot="5400000">
            <a:off x="4842525" y="4264538"/>
            <a:ext cx="960326" cy="572466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05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118</Words>
  <Application>Microsoft Office PowerPoint</Application>
  <PresentationFormat>Apresentação na tela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 1240</dc:creator>
  <cp:lastModifiedBy>Hp 1240</cp:lastModifiedBy>
  <cp:revision>22</cp:revision>
  <dcterms:created xsi:type="dcterms:W3CDTF">2020-04-03T19:56:11Z</dcterms:created>
  <dcterms:modified xsi:type="dcterms:W3CDTF">2020-05-04T20:55:11Z</dcterms:modified>
</cp:coreProperties>
</file>