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58"/>
    <a:srgbClr val="F5D4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44BB-DE2F-4BE2-880A-77CE2107B672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5D8-0DEF-4F1C-A876-3994C386D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58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44BB-DE2F-4BE2-880A-77CE2107B672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5D8-0DEF-4F1C-A876-3994C386D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68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44BB-DE2F-4BE2-880A-77CE2107B672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5D8-0DEF-4F1C-A876-3994C386D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6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44BB-DE2F-4BE2-880A-77CE2107B672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5D8-0DEF-4F1C-A876-3994C386D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46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44BB-DE2F-4BE2-880A-77CE2107B672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5D8-0DEF-4F1C-A876-3994C386D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64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44BB-DE2F-4BE2-880A-77CE2107B672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5D8-0DEF-4F1C-A876-3994C386D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63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44BB-DE2F-4BE2-880A-77CE2107B672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5D8-0DEF-4F1C-A876-3994C386D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19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44BB-DE2F-4BE2-880A-77CE2107B672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5D8-0DEF-4F1C-A876-3994C386D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55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44BB-DE2F-4BE2-880A-77CE2107B672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5D8-0DEF-4F1C-A876-3994C386D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42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44BB-DE2F-4BE2-880A-77CE2107B672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5D8-0DEF-4F1C-A876-3994C386D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91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44BB-DE2F-4BE2-880A-77CE2107B672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5D8-0DEF-4F1C-A876-3994C386D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26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4BB-DE2F-4BE2-880A-77CE2107B672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225D8-0DEF-4F1C-A876-3994C386D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97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5485"/>
            <a:ext cx="8208911" cy="598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82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6763"/>
            <a:ext cx="9036496" cy="56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95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3637"/>
            <a:ext cx="8630127" cy="602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25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04663"/>
            <a:ext cx="8981130" cy="6167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38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90550"/>
            <a:ext cx="9036496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3061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0</Words>
  <Application>Microsoft Office PowerPoint</Application>
  <PresentationFormat>Apresentação na tela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Hp 1240</dc:creator>
  <cp:lastModifiedBy>Hp 1240</cp:lastModifiedBy>
  <cp:revision>6</cp:revision>
  <dcterms:created xsi:type="dcterms:W3CDTF">2020-04-01T23:21:34Z</dcterms:created>
  <dcterms:modified xsi:type="dcterms:W3CDTF">2020-04-02T01:29:28Z</dcterms:modified>
</cp:coreProperties>
</file>