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4F2-21A9-47E8-BC9D-8ED3BEFD3EC1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52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4F2-21A9-47E8-BC9D-8ED3BEFD3EC1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59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4F2-21A9-47E8-BC9D-8ED3BEFD3EC1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5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4F2-21A9-47E8-BC9D-8ED3BEFD3EC1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74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4F2-21A9-47E8-BC9D-8ED3BEFD3EC1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54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4F2-21A9-47E8-BC9D-8ED3BEFD3EC1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92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4F2-21A9-47E8-BC9D-8ED3BEFD3EC1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7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4F2-21A9-47E8-BC9D-8ED3BEFD3EC1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47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4F2-21A9-47E8-BC9D-8ED3BEFD3EC1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52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4F2-21A9-47E8-BC9D-8ED3BEFD3EC1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57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4F2-21A9-47E8-BC9D-8ED3BEFD3EC1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81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A14F2-21A9-47E8-BC9D-8ED3BEFD3EC1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86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Fita perfurada 1"/>
          <p:cNvSpPr/>
          <p:nvPr/>
        </p:nvSpPr>
        <p:spPr>
          <a:xfrm>
            <a:off x="3347864" y="260648"/>
            <a:ext cx="2736304" cy="1368152"/>
          </a:xfrm>
          <a:prstGeom prst="flowChartPunchedTape">
            <a:avLst/>
          </a:prstGeom>
          <a:solidFill>
            <a:srgbClr val="FFC0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ysClr val="windowText" lastClr="000000"/>
                </a:solidFill>
              </a:rPr>
              <a:t>Contexto</a:t>
            </a:r>
          </a:p>
          <a:p>
            <a:pPr algn="ctr"/>
            <a:r>
              <a:rPr lang="pt-BR" sz="2400" dirty="0" smtClean="0">
                <a:solidFill>
                  <a:sysClr val="windowText" lastClr="000000"/>
                </a:solidFill>
              </a:rPr>
              <a:t>Petshop Ka</a:t>
            </a:r>
            <a:endParaRPr lang="pt-BR" sz="2400" dirty="0">
              <a:solidFill>
                <a:sysClr val="windowText" lastClr="0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17531"/>
            <a:ext cx="6667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256" y="4437112"/>
            <a:ext cx="6667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437570" y="339383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401390" y="5313412"/>
            <a:ext cx="127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Fornecedor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5551601" y="3601508"/>
            <a:ext cx="1656184" cy="8899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Petshop Ka</a:t>
            </a:r>
            <a:endParaRPr lang="pt-BR" sz="2400" dirty="0">
              <a:solidFill>
                <a:schemeClr val="tx1"/>
              </a:solidFill>
            </a:endParaRPr>
          </a:p>
        </p:txBody>
      </p:sp>
      <p:cxnSp>
        <p:nvCxnSpPr>
          <p:cNvPr id="8" name="Conector em curva 7"/>
          <p:cNvCxnSpPr>
            <a:endCxn id="4" idx="1"/>
          </p:cNvCxnSpPr>
          <p:nvPr/>
        </p:nvCxnSpPr>
        <p:spPr>
          <a:xfrm>
            <a:off x="2373674" y="3578497"/>
            <a:ext cx="3177927" cy="467998"/>
          </a:xfrm>
          <a:prstGeom prst="curved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Colchete duplo 15"/>
          <p:cNvSpPr/>
          <p:nvPr/>
        </p:nvSpPr>
        <p:spPr>
          <a:xfrm>
            <a:off x="2738500" y="2367465"/>
            <a:ext cx="2985627" cy="942154"/>
          </a:xfrm>
          <a:prstGeom prst="bracketPair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em curva 22"/>
          <p:cNvCxnSpPr>
            <a:stCxn id="4" idx="1"/>
            <a:endCxn id="5" idx="3"/>
          </p:cNvCxnSpPr>
          <p:nvPr/>
        </p:nvCxnSpPr>
        <p:spPr>
          <a:xfrm rot="10800000" flipV="1">
            <a:off x="2234007" y="4046494"/>
            <a:ext cx="3317595" cy="828767"/>
          </a:xfrm>
          <a:prstGeom prst="curved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Colchete duplo 29"/>
          <p:cNvSpPr/>
          <p:nvPr/>
        </p:nvSpPr>
        <p:spPr>
          <a:xfrm>
            <a:off x="2987824" y="5286700"/>
            <a:ext cx="2160240" cy="792087"/>
          </a:xfrm>
          <a:prstGeom prst="bracketPair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4" name="CaixaDeTexto 1023"/>
          <p:cNvSpPr txBox="1"/>
          <p:nvPr/>
        </p:nvSpPr>
        <p:spPr>
          <a:xfrm>
            <a:off x="2699791" y="2459797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- Agendar </a:t>
            </a:r>
            <a:r>
              <a:rPr lang="pt-BR" sz="1600" dirty="0"/>
              <a:t>atendimento para o pet </a:t>
            </a:r>
            <a:endParaRPr lang="pt-BR" sz="1600" dirty="0" smtClean="0"/>
          </a:p>
          <a:p>
            <a:r>
              <a:rPr lang="pt-BR" sz="1600" dirty="0" smtClean="0"/>
              <a:t>- </a:t>
            </a:r>
            <a:r>
              <a:rPr lang="pt-BR" sz="1600" dirty="0"/>
              <a:t>Levar o pet para atendimento </a:t>
            </a:r>
            <a:endParaRPr lang="pt-BR" sz="1600" dirty="0" smtClean="0"/>
          </a:p>
          <a:p>
            <a:r>
              <a:rPr lang="pt-BR" sz="1600" dirty="0" smtClean="0"/>
              <a:t>- </a:t>
            </a:r>
            <a:r>
              <a:rPr lang="pt-BR" sz="1600" dirty="0"/>
              <a:t>Comprar produtos</a:t>
            </a:r>
          </a:p>
        </p:txBody>
      </p:sp>
      <p:sp>
        <p:nvSpPr>
          <p:cNvPr id="1025" name="CaixaDeTexto 1024"/>
          <p:cNvSpPr txBox="1"/>
          <p:nvPr/>
        </p:nvSpPr>
        <p:spPr>
          <a:xfrm>
            <a:off x="3087363" y="5421133"/>
            <a:ext cx="2060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- Receber </a:t>
            </a:r>
            <a:r>
              <a:rPr lang="pt-BR" sz="1600" dirty="0"/>
              <a:t>pedidos </a:t>
            </a:r>
            <a:endParaRPr lang="pt-BR" sz="1600" dirty="0" smtClean="0"/>
          </a:p>
          <a:p>
            <a:r>
              <a:rPr lang="pt-BR" sz="1600" dirty="0" smtClean="0"/>
              <a:t>- </a:t>
            </a:r>
            <a:r>
              <a:rPr lang="pt-BR" sz="1600" dirty="0"/>
              <a:t>Entregar produtos</a:t>
            </a:r>
          </a:p>
        </p:txBody>
      </p:sp>
    </p:spTree>
    <p:extLst>
      <p:ext uri="{BB962C8B-B14F-4D97-AF65-F5344CB8AC3E}">
        <p14:creationId xmlns:p14="http://schemas.microsoft.com/office/powerpoint/2010/main" val="247066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Fita perfurada 1"/>
          <p:cNvSpPr/>
          <p:nvPr/>
        </p:nvSpPr>
        <p:spPr>
          <a:xfrm>
            <a:off x="2915816" y="332656"/>
            <a:ext cx="3096344" cy="1080120"/>
          </a:xfrm>
          <a:prstGeom prst="flowChartPunchedTape">
            <a:avLst/>
          </a:prstGeom>
          <a:solidFill>
            <a:srgbClr val="FFC0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Agendar atendimento para o pet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Fluxograma: Processo 2"/>
          <p:cNvSpPr/>
          <p:nvPr/>
        </p:nvSpPr>
        <p:spPr>
          <a:xfrm>
            <a:off x="755576" y="2708920"/>
            <a:ext cx="7776864" cy="172819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Fluxograma: Processo 3"/>
          <p:cNvSpPr/>
          <p:nvPr/>
        </p:nvSpPr>
        <p:spPr>
          <a:xfrm>
            <a:off x="755576" y="4437112"/>
            <a:ext cx="7776864" cy="172819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55576" y="2708920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/>
              <a:t>Nós</a:t>
            </a:r>
            <a:r>
              <a:rPr lang="pt-BR" sz="2200" dirty="0" smtClean="0"/>
              <a:t> </a:t>
            </a:r>
            <a:r>
              <a:rPr lang="pt-BR" sz="2200" b="1" dirty="0" smtClean="0"/>
              <a:t>Operacionais</a:t>
            </a:r>
            <a:endParaRPr lang="pt-BR" sz="22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5576" y="4437112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Capacidades</a:t>
            </a:r>
            <a:r>
              <a:rPr lang="pt-BR" sz="2000" dirty="0" smtClean="0"/>
              <a:t> </a:t>
            </a:r>
            <a:r>
              <a:rPr lang="pt-BR" sz="2000" b="1" dirty="0" smtClean="0"/>
              <a:t>Operacionais</a:t>
            </a:r>
            <a:endParaRPr lang="pt-BR" sz="2000" b="1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73" y="3194308"/>
            <a:ext cx="6667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843808" y="401664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845642" y="3194308"/>
            <a:ext cx="1526557" cy="8763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Recepção</a:t>
            </a:r>
            <a:endParaRPr lang="pt-BR" sz="2000" dirty="0">
              <a:solidFill>
                <a:schemeClr val="tx1"/>
              </a:solidFill>
            </a:endParaRPr>
          </a:p>
        </p:txBody>
      </p:sp>
      <p:cxnSp>
        <p:nvCxnSpPr>
          <p:cNvPr id="11" name="Conector em curva 10"/>
          <p:cNvCxnSpPr>
            <a:stCxn id="7" idx="0"/>
            <a:endCxn id="2" idx="2"/>
          </p:cNvCxnSpPr>
          <p:nvPr/>
        </p:nvCxnSpPr>
        <p:spPr>
          <a:xfrm rot="5400000" flipH="1" flipV="1">
            <a:off x="2889146" y="1619466"/>
            <a:ext cx="1889544" cy="1260140"/>
          </a:xfrm>
          <a:prstGeom prst="curvedConnector3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em curva 11"/>
          <p:cNvCxnSpPr>
            <a:stCxn id="9" idx="0"/>
            <a:endCxn id="2" idx="2"/>
          </p:cNvCxnSpPr>
          <p:nvPr/>
        </p:nvCxnSpPr>
        <p:spPr>
          <a:xfrm rot="16200000" flipV="1">
            <a:off x="4091683" y="1677069"/>
            <a:ext cx="1889544" cy="1144933"/>
          </a:xfrm>
          <a:prstGeom prst="curved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Colchete duplo 18"/>
          <p:cNvSpPr/>
          <p:nvPr/>
        </p:nvSpPr>
        <p:spPr>
          <a:xfrm>
            <a:off x="4211960" y="4941168"/>
            <a:ext cx="3312368" cy="864096"/>
          </a:xfrm>
          <a:prstGeom prst="bracketPair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4355976" y="4914025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- Receber a chamada</a:t>
            </a:r>
          </a:p>
          <a:p>
            <a:r>
              <a:rPr lang="pt-BR" sz="2000" dirty="0" smtClean="0"/>
              <a:t>- Verificar a disponibilidade</a:t>
            </a:r>
          </a:p>
          <a:p>
            <a:r>
              <a:rPr lang="pt-BR" sz="2000" dirty="0" smtClean="0"/>
              <a:t>- Agendar horário </a:t>
            </a:r>
            <a:endParaRPr lang="pt-BR" sz="2000" dirty="0"/>
          </a:p>
        </p:txBody>
      </p:sp>
      <p:cxnSp>
        <p:nvCxnSpPr>
          <p:cNvPr id="22" name="Conector em curva 21"/>
          <p:cNvCxnSpPr>
            <a:endCxn id="20" idx="0"/>
          </p:cNvCxnSpPr>
          <p:nvPr/>
        </p:nvCxnSpPr>
        <p:spPr>
          <a:xfrm rot="16200000" flipH="1">
            <a:off x="5339256" y="4313129"/>
            <a:ext cx="870560" cy="331232"/>
          </a:xfrm>
          <a:prstGeom prst="curvedConnector3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0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Fita perfurada 1"/>
          <p:cNvSpPr/>
          <p:nvPr/>
        </p:nvSpPr>
        <p:spPr>
          <a:xfrm>
            <a:off x="2915816" y="332656"/>
            <a:ext cx="3096344" cy="1080120"/>
          </a:xfrm>
          <a:prstGeom prst="flowChartPunchedTape">
            <a:avLst/>
          </a:prstGeom>
          <a:solidFill>
            <a:srgbClr val="FFC0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Levar o pet para atendimento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Fluxograma: Processo 2"/>
          <p:cNvSpPr/>
          <p:nvPr/>
        </p:nvSpPr>
        <p:spPr>
          <a:xfrm>
            <a:off x="755576" y="2708920"/>
            <a:ext cx="7776864" cy="172819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Fluxograma: Processo 3"/>
          <p:cNvSpPr/>
          <p:nvPr/>
        </p:nvSpPr>
        <p:spPr>
          <a:xfrm>
            <a:off x="755576" y="4455461"/>
            <a:ext cx="7776864" cy="172819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55576" y="2708920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/>
              <a:t>Nós</a:t>
            </a:r>
            <a:r>
              <a:rPr lang="pt-BR" sz="2200" dirty="0" smtClean="0"/>
              <a:t> </a:t>
            </a:r>
            <a:r>
              <a:rPr lang="pt-BR" sz="2200" b="1" dirty="0" smtClean="0"/>
              <a:t>Operacionais</a:t>
            </a:r>
            <a:endParaRPr lang="pt-BR" sz="22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5576" y="4437112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Capacidades</a:t>
            </a:r>
            <a:r>
              <a:rPr lang="pt-BR" sz="2000" dirty="0" smtClean="0"/>
              <a:t> </a:t>
            </a:r>
            <a:r>
              <a:rPr lang="pt-BR" sz="2000" b="1" dirty="0" smtClean="0"/>
              <a:t>Operacionais</a:t>
            </a:r>
            <a:endParaRPr lang="pt-BR" sz="2000" b="1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73" y="3194308"/>
            <a:ext cx="6667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843808" y="401664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273177" y="3194308"/>
            <a:ext cx="1450952" cy="8763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Recepção</a:t>
            </a:r>
            <a:endParaRPr lang="pt-BR" sz="2000" dirty="0">
              <a:solidFill>
                <a:schemeClr val="tx1"/>
              </a:solidFill>
            </a:endParaRPr>
          </a:p>
        </p:txBody>
      </p:sp>
      <p:cxnSp>
        <p:nvCxnSpPr>
          <p:cNvPr id="10" name="Conector em curva 9"/>
          <p:cNvCxnSpPr>
            <a:stCxn id="7" idx="0"/>
            <a:endCxn id="2" idx="2"/>
          </p:cNvCxnSpPr>
          <p:nvPr/>
        </p:nvCxnSpPr>
        <p:spPr>
          <a:xfrm rot="5400000" flipH="1" flipV="1">
            <a:off x="2889146" y="1619466"/>
            <a:ext cx="1889544" cy="1260140"/>
          </a:xfrm>
          <a:prstGeom prst="curvedConnector3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em curva 10"/>
          <p:cNvCxnSpPr>
            <a:stCxn id="9" idx="0"/>
            <a:endCxn id="2" idx="2"/>
          </p:cNvCxnSpPr>
          <p:nvPr/>
        </p:nvCxnSpPr>
        <p:spPr>
          <a:xfrm rot="16200000" flipV="1">
            <a:off x="3786549" y="1982203"/>
            <a:ext cx="1889544" cy="534665"/>
          </a:xfrm>
          <a:prstGeom prst="curved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olchete duplo 11"/>
          <p:cNvSpPr/>
          <p:nvPr/>
        </p:nvSpPr>
        <p:spPr>
          <a:xfrm>
            <a:off x="1043608" y="4941168"/>
            <a:ext cx="3420380" cy="864096"/>
          </a:xfrm>
          <a:prstGeom prst="bracketPair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6444209" y="3194308"/>
            <a:ext cx="1728192" cy="8763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Atendimento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8" name="Colchete duplo 17"/>
          <p:cNvSpPr/>
          <p:nvPr/>
        </p:nvSpPr>
        <p:spPr>
          <a:xfrm>
            <a:off x="4731321" y="4941168"/>
            <a:ext cx="3657103" cy="864096"/>
          </a:xfrm>
          <a:prstGeom prst="bracketPair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1133618" y="4941168"/>
            <a:ext cx="3420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 Encaminhar </a:t>
            </a:r>
            <a:r>
              <a:rPr lang="pt-BR" dirty="0"/>
              <a:t>para atendimento </a:t>
            </a:r>
            <a:endParaRPr lang="pt-BR" dirty="0" smtClean="0"/>
          </a:p>
          <a:p>
            <a:r>
              <a:rPr lang="pt-BR" dirty="0"/>
              <a:t>-</a:t>
            </a:r>
            <a:r>
              <a:rPr lang="pt-BR" dirty="0" smtClean="0"/>
              <a:t> Passar  </a:t>
            </a:r>
            <a:r>
              <a:rPr lang="pt-BR" dirty="0"/>
              <a:t>valores </a:t>
            </a:r>
            <a:endParaRPr lang="pt-BR" dirty="0" smtClean="0"/>
          </a:p>
          <a:p>
            <a:r>
              <a:rPr lang="pt-BR" dirty="0" smtClean="0"/>
              <a:t>- </a:t>
            </a:r>
            <a:r>
              <a:rPr lang="pt-BR" dirty="0"/>
              <a:t>Receber pagamentos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686131" y="5009346"/>
            <a:ext cx="3747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- Realizar atendimento veterinário </a:t>
            </a:r>
          </a:p>
          <a:p>
            <a:r>
              <a:rPr lang="pt-BR" sz="2000" dirty="0" smtClean="0"/>
              <a:t>- </a:t>
            </a:r>
            <a:r>
              <a:rPr lang="pt-BR" sz="2000" dirty="0"/>
              <a:t>Realizar banhos e tosas</a:t>
            </a:r>
          </a:p>
        </p:txBody>
      </p:sp>
      <p:cxnSp>
        <p:nvCxnSpPr>
          <p:cNvPr id="15" name="Conector em curva 14"/>
          <p:cNvCxnSpPr>
            <a:stCxn id="9" idx="2"/>
            <a:endCxn id="19" idx="0"/>
          </p:cNvCxnSpPr>
          <p:nvPr/>
        </p:nvCxnSpPr>
        <p:spPr>
          <a:xfrm rot="5400000">
            <a:off x="3485951" y="3428466"/>
            <a:ext cx="870560" cy="2154845"/>
          </a:xfrm>
          <a:prstGeom prst="curvedConnector3">
            <a:avLst>
              <a:gd name="adj1" fmla="val 83421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 em curva 20"/>
          <p:cNvCxnSpPr>
            <a:stCxn id="2" idx="2"/>
            <a:endCxn id="14" idx="0"/>
          </p:cNvCxnSpPr>
          <p:nvPr/>
        </p:nvCxnSpPr>
        <p:spPr>
          <a:xfrm rot="16200000" flipH="1">
            <a:off x="4941374" y="827377"/>
            <a:ext cx="1889544" cy="2844317"/>
          </a:xfrm>
          <a:prstGeom prst="curvedConnector3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em curva 22"/>
          <p:cNvCxnSpPr>
            <a:stCxn id="14" idx="2"/>
            <a:endCxn id="20" idx="0"/>
          </p:cNvCxnSpPr>
          <p:nvPr/>
        </p:nvCxnSpPr>
        <p:spPr>
          <a:xfrm rot="5400000">
            <a:off x="6464720" y="4165761"/>
            <a:ext cx="938738" cy="748433"/>
          </a:xfrm>
          <a:prstGeom prst="curvedConnector3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26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Fita perfurada 1"/>
          <p:cNvSpPr/>
          <p:nvPr/>
        </p:nvSpPr>
        <p:spPr>
          <a:xfrm>
            <a:off x="2915816" y="332656"/>
            <a:ext cx="3096344" cy="1080120"/>
          </a:xfrm>
          <a:prstGeom prst="flowChartPunchedTape">
            <a:avLst/>
          </a:prstGeom>
          <a:solidFill>
            <a:srgbClr val="FFC0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Comprar produtos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3" name="Fluxograma: Processo 2"/>
          <p:cNvSpPr/>
          <p:nvPr/>
        </p:nvSpPr>
        <p:spPr>
          <a:xfrm>
            <a:off x="755576" y="2708920"/>
            <a:ext cx="7776864" cy="172819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Fluxograma: Processo 3"/>
          <p:cNvSpPr/>
          <p:nvPr/>
        </p:nvSpPr>
        <p:spPr>
          <a:xfrm>
            <a:off x="755576" y="4437112"/>
            <a:ext cx="7776864" cy="172819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755576" y="2708920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/>
              <a:t>Nós</a:t>
            </a:r>
            <a:r>
              <a:rPr lang="pt-BR" sz="2200" dirty="0" smtClean="0"/>
              <a:t> </a:t>
            </a:r>
            <a:r>
              <a:rPr lang="pt-BR" sz="2200" b="1" dirty="0" smtClean="0"/>
              <a:t>Operacionais</a:t>
            </a:r>
            <a:endParaRPr lang="pt-BR" sz="22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5576" y="4437112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Capacidades</a:t>
            </a:r>
            <a:r>
              <a:rPr lang="pt-BR" sz="2000" dirty="0" smtClean="0"/>
              <a:t> </a:t>
            </a:r>
            <a:r>
              <a:rPr lang="pt-BR" sz="2000" b="1" dirty="0" smtClean="0"/>
              <a:t>Operacionais</a:t>
            </a:r>
            <a:endParaRPr lang="pt-BR" sz="2000" b="1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73" y="3194308"/>
            <a:ext cx="6667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843808" y="401664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845642" y="3194308"/>
            <a:ext cx="1526557" cy="8763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Recepção</a:t>
            </a:r>
            <a:endParaRPr lang="pt-BR" sz="2000" dirty="0">
              <a:solidFill>
                <a:schemeClr val="tx1"/>
              </a:solidFill>
            </a:endParaRPr>
          </a:p>
        </p:txBody>
      </p:sp>
      <p:cxnSp>
        <p:nvCxnSpPr>
          <p:cNvPr id="10" name="Conector em curva 9"/>
          <p:cNvCxnSpPr>
            <a:stCxn id="7" idx="0"/>
            <a:endCxn id="2" idx="2"/>
          </p:cNvCxnSpPr>
          <p:nvPr/>
        </p:nvCxnSpPr>
        <p:spPr>
          <a:xfrm rot="5400000" flipH="1" flipV="1">
            <a:off x="2889146" y="1619466"/>
            <a:ext cx="1889544" cy="1260140"/>
          </a:xfrm>
          <a:prstGeom prst="curvedConnector3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em curva 10"/>
          <p:cNvCxnSpPr>
            <a:stCxn id="9" idx="0"/>
            <a:endCxn id="2" idx="2"/>
          </p:cNvCxnSpPr>
          <p:nvPr/>
        </p:nvCxnSpPr>
        <p:spPr>
          <a:xfrm rot="16200000" flipV="1">
            <a:off x="4091683" y="1677069"/>
            <a:ext cx="1889544" cy="1144933"/>
          </a:xfrm>
          <a:prstGeom prst="curved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olchete duplo 11"/>
          <p:cNvSpPr/>
          <p:nvPr/>
        </p:nvSpPr>
        <p:spPr>
          <a:xfrm>
            <a:off x="3635895" y="4922052"/>
            <a:ext cx="2736304" cy="864096"/>
          </a:xfrm>
          <a:prstGeom prst="bracketPair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833918" y="5137805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- Vender os produtos</a:t>
            </a:r>
            <a:r>
              <a:rPr lang="pt-BR" sz="2000" dirty="0" smtClean="0"/>
              <a:t> </a:t>
            </a:r>
            <a:endParaRPr lang="pt-BR" sz="2000" dirty="0"/>
          </a:p>
        </p:txBody>
      </p:sp>
      <p:cxnSp>
        <p:nvCxnSpPr>
          <p:cNvPr id="16" name="Conector em curva 15"/>
          <p:cNvCxnSpPr>
            <a:stCxn id="9" idx="2"/>
            <a:endCxn id="13" idx="0"/>
          </p:cNvCxnSpPr>
          <p:nvPr/>
        </p:nvCxnSpPr>
        <p:spPr>
          <a:xfrm rot="5400000">
            <a:off x="4799890" y="4328773"/>
            <a:ext cx="1067197" cy="550867"/>
          </a:xfrm>
          <a:prstGeom prst="curvedConnector3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05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Fita perfurada 1"/>
          <p:cNvSpPr/>
          <p:nvPr/>
        </p:nvSpPr>
        <p:spPr>
          <a:xfrm>
            <a:off x="2915816" y="332656"/>
            <a:ext cx="3096344" cy="1080120"/>
          </a:xfrm>
          <a:prstGeom prst="flowChartPunchedTape">
            <a:avLst/>
          </a:prstGeom>
          <a:solidFill>
            <a:srgbClr val="FFC0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Receber pedidos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3" name="Fluxograma: Processo 2"/>
          <p:cNvSpPr/>
          <p:nvPr/>
        </p:nvSpPr>
        <p:spPr>
          <a:xfrm>
            <a:off x="755576" y="2708920"/>
            <a:ext cx="7776864" cy="172819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Fluxograma: Processo 3"/>
          <p:cNvSpPr/>
          <p:nvPr/>
        </p:nvSpPr>
        <p:spPr>
          <a:xfrm>
            <a:off x="755576" y="4437112"/>
            <a:ext cx="7776864" cy="172819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755576" y="2708920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/>
              <a:t>Nós</a:t>
            </a:r>
            <a:r>
              <a:rPr lang="pt-BR" sz="2200" dirty="0" smtClean="0"/>
              <a:t> </a:t>
            </a:r>
            <a:r>
              <a:rPr lang="pt-BR" sz="2200" b="1" dirty="0" smtClean="0"/>
              <a:t>Operacionais</a:t>
            </a:r>
            <a:endParaRPr lang="pt-BR" sz="22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5576" y="4437112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Capacidades</a:t>
            </a:r>
            <a:r>
              <a:rPr lang="pt-BR" sz="2000" dirty="0" smtClean="0"/>
              <a:t> </a:t>
            </a:r>
            <a:r>
              <a:rPr lang="pt-BR" sz="2000" b="1" dirty="0" smtClean="0"/>
              <a:t>Operacionais</a:t>
            </a:r>
            <a:endParaRPr lang="pt-BR" sz="2000" b="1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73" y="3194308"/>
            <a:ext cx="6667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627784" y="402960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Fornecedor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845642" y="3194308"/>
            <a:ext cx="1526557" cy="8763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Recepção</a:t>
            </a:r>
            <a:endParaRPr lang="pt-BR" sz="2000" dirty="0">
              <a:solidFill>
                <a:schemeClr val="tx1"/>
              </a:solidFill>
            </a:endParaRPr>
          </a:p>
        </p:txBody>
      </p:sp>
      <p:cxnSp>
        <p:nvCxnSpPr>
          <p:cNvPr id="10" name="Conector em curva 9"/>
          <p:cNvCxnSpPr>
            <a:stCxn id="7" idx="0"/>
            <a:endCxn id="2" idx="2"/>
          </p:cNvCxnSpPr>
          <p:nvPr/>
        </p:nvCxnSpPr>
        <p:spPr>
          <a:xfrm rot="5400000" flipH="1" flipV="1">
            <a:off x="2889146" y="1619466"/>
            <a:ext cx="1889544" cy="1260140"/>
          </a:xfrm>
          <a:prstGeom prst="curvedConnector3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em curva 10"/>
          <p:cNvCxnSpPr>
            <a:stCxn id="9" idx="0"/>
            <a:endCxn id="2" idx="2"/>
          </p:cNvCxnSpPr>
          <p:nvPr/>
        </p:nvCxnSpPr>
        <p:spPr>
          <a:xfrm rot="16200000" flipV="1">
            <a:off x="4091683" y="1677069"/>
            <a:ext cx="1889544" cy="1144933"/>
          </a:xfrm>
          <a:prstGeom prst="curved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olchete duplo 11"/>
          <p:cNvSpPr/>
          <p:nvPr/>
        </p:nvSpPr>
        <p:spPr>
          <a:xfrm>
            <a:off x="3635894" y="4922052"/>
            <a:ext cx="3168354" cy="864096"/>
          </a:xfrm>
          <a:prstGeom prst="bracketPair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635894" y="5137805"/>
            <a:ext cx="3168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- Passar uma lista de pedidos</a:t>
            </a:r>
            <a:r>
              <a:rPr lang="pt-BR" sz="2000" dirty="0" smtClean="0"/>
              <a:t> </a:t>
            </a:r>
            <a:endParaRPr lang="pt-BR" sz="2000" dirty="0"/>
          </a:p>
        </p:txBody>
      </p:sp>
      <p:cxnSp>
        <p:nvCxnSpPr>
          <p:cNvPr id="14" name="Conector em curva 13"/>
          <p:cNvCxnSpPr>
            <a:stCxn id="9" idx="2"/>
            <a:endCxn id="13" idx="0"/>
          </p:cNvCxnSpPr>
          <p:nvPr/>
        </p:nvCxnSpPr>
        <p:spPr>
          <a:xfrm rot="5400000">
            <a:off x="4880898" y="4409781"/>
            <a:ext cx="1067197" cy="388850"/>
          </a:xfrm>
          <a:prstGeom prst="curvedConnector3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80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Fita perfurada 1"/>
          <p:cNvSpPr/>
          <p:nvPr/>
        </p:nvSpPr>
        <p:spPr>
          <a:xfrm>
            <a:off x="2915816" y="332656"/>
            <a:ext cx="3096344" cy="1080120"/>
          </a:xfrm>
          <a:prstGeom prst="flowChartPunchedTape">
            <a:avLst/>
          </a:prstGeom>
          <a:solidFill>
            <a:srgbClr val="FFC0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Entregar produtos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3" name="Fluxograma: Processo 2"/>
          <p:cNvSpPr/>
          <p:nvPr/>
        </p:nvSpPr>
        <p:spPr>
          <a:xfrm>
            <a:off x="755576" y="2708920"/>
            <a:ext cx="7776864" cy="172819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Fluxograma: Processo 3"/>
          <p:cNvSpPr/>
          <p:nvPr/>
        </p:nvSpPr>
        <p:spPr>
          <a:xfrm>
            <a:off x="755576" y="4437112"/>
            <a:ext cx="7776864" cy="172819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755576" y="2708920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/>
              <a:t>Nós</a:t>
            </a:r>
            <a:r>
              <a:rPr lang="pt-BR" sz="2200" dirty="0" smtClean="0"/>
              <a:t> </a:t>
            </a:r>
            <a:r>
              <a:rPr lang="pt-BR" sz="2200" b="1" dirty="0" smtClean="0"/>
              <a:t>Operacionais</a:t>
            </a:r>
            <a:endParaRPr lang="pt-BR" sz="22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5576" y="4437112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Capacidades</a:t>
            </a:r>
            <a:r>
              <a:rPr lang="pt-BR" sz="2000" dirty="0" smtClean="0"/>
              <a:t> </a:t>
            </a:r>
            <a:r>
              <a:rPr lang="pt-BR" sz="2000" b="1" dirty="0" smtClean="0"/>
              <a:t>Operacionais</a:t>
            </a:r>
            <a:endParaRPr lang="pt-BR" sz="2000" b="1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73" y="3194308"/>
            <a:ext cx="6667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582429" y="40677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Fornecedor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845642" y="3194308"/>
            <a:ext cx="1526557" cy="8763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Recepção</a:t>
            </a:r>
            <a:endParaRPr lang="pt-BR" sz="2000" dirty="0">
              <a:solidFill>
                <a:schemeClr val="tx1"/>
              </a:solidFill>
            </a:endParaRPr>
          </a:p>
        </p:txBody>
      </p:sp>
      <p:cxnSp>
        <p:nvCxnSpPr>
          <p:cNvPr id="10" name="Conector em curva 9"/>
          <p:cNvCxnSpPr>
            <a:stCxn id="7" idx="0"/>
            <a:endCxn id="2" idx="2"/>
          </p:cNvCxnSpPr>
          <p:nvPr/>
        </p:nvCxnSpPr>
        <p:spPr>
          <a:xfrm rot="5400000" flipH="1" flipV="1">
            <a:off x="2889146" y="1619466"/>
            <a:ext cx="1889544" cy="1260140"/>
          </a:xfrm>
          <a:prstGeom prst="curvedConnector3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em curva 10"/>
          <p:cNvCxnSpPr>
            <a:stCxn id="9" idx="0"/>
            <a:endCxn id="2" idx="2"/>
          </p:cNvCxnSpPr>
          <p:nvPr/>
        </p:nvCxnSpPr>
        <p:spPr>
          <a:xfrm rot="16200000" flipV="1">
            <a:off x="4091683" y="1677069"/>
            <a:ext cx="1889544" cy="1144933"/>
          </a:xfrm>
          <a:prstGeom prst="curved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olchete duplo 11"/>
          <p:cNvSpPr/>
          <p:nvPr/>
        </p:nvSpPr>
        <p:spPr>
          <a:xfrm>
            <a:off x="3635895" y="4922052"/>
            <a:ext cx="2736304" cy="864096"/>
          </a:xfrm>
          <a:prstGeom prst="bracketPair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659302" y="5030934"/>
            <a:ext cx="275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- Recebe </a:t>
            </a:r>
            <a:r>
              <a:rPr lang="pt-BR" sz="2000" dirty="0"/>
              <a:t>a mercadoria </a:t>
            </a:r>
            <a:endParaRPr lang="pt-BR" sz="2000" dirty="0" smtClean="0"/>
          </a:p>
          <a:p>
            <a:r>
              <a:rPr lang="pt-BR" sz="2000" dirty="0" smtClean="0"/>
              <a:t>- </a:t>
            </a:r>
            <a:r>
              <a:rPr lang="pt-BR" sz="2000" dirty="0"/>
              <a:t>Efetua o pagamento</a:t>
            </a:r>
          </a:p>
        </p:txBody>
      </p:sp>
      <p:cxnSp>
        <p:nvCxnSpPr>
          <p:cNvPr id="14" name="Conector em curva 13"/>
          <p:cNvCxnSpPr>
            <a:stCxn id="9" idx="2"/>
            <a:endCxn id="13" idx="0"/>
          </p:cNvCxnSpPr>
          <p:nvPr/>
        </p:nvCxnSpPr>
        <p:spPr>
          <a:xfrm rot="5400000">
            <a:off x="4842525" y="4264538"/>
            <a:ext cx="960326" cy="572466"/>
          </a:xfrm>
          <a:prstGeom prst="curvedConnector3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2050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123</Words>
  <Application>Microsoft Office PowerPoint</Application>
  <PresentationFormat>Apresentação na tela 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Hp 1240</dc:creator>
  <cp:lastModifiedBy>Hp 1240</cp:lastModifiedBy>
  <cp:revision>20</cp:revision>
  <dcterms:created xsi:type="dcterms:W3CDTF">2020-04-03T19:56:11Z</dcterms:created>
  <dcterms:modified xsi:type="dcterms:W3CDTF">2020-04-08T22:09:32Z</dcterms:modified>
</cp:coreProperties>
</file>