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7" r:id="rId4"/>
    <p:sldId id="269" r:id="rId5"/>
    <p:sldId id="271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52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59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5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74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54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92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7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47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52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57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81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A14F2-21A9-47E8-BC9D-8ED3BEFD3EC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86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98881" y="641407"/>
            <a:ext cx="1224136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Cliente</a:t>
            </a:r>
          </a:p>
        </p:txBody>
      </p:sp>
      <p:cxnSp>
        <p:nvCxnSpPr>
          <p:cNvPr id="5" name="Conector de seta reta 4"/>
          <p:cNvCxnSpPr>
            <a:stCxn id="2" idx="2"/>
            <a:endCxn id="27" idx="0"/>
          </p:cNvCxnSpPr>
          <p:nvPr/>
        </p:nvCxnSpPr>
        <p:spPr>
          <a:xfrm flipH="1">
            <a:off x="2607791" y="1361487"/>
            <a:ext cx="3158" cy="1075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957924" y="1719574"/>
            <a:ext cx="33123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Chamada para atendimento</a:t>
            </a:r>
          </a:p>
        </p:txBody>
      </p:sp>
      <p:cxnSp>
        <p:nvCxnSpPr>
          <p:cNvPr id="8" name="Conector reto 7"/>
          <p:cNvCxnSpPr>
            <a:cxnSpLocks/>
          </p:cNvCxnSpPr>
          <p:nvPr/>
        </p:nvCxnSpPr>
        <p:spPr>
          <a:xfrm>
            <a:off x="1904508" y="4647509"/>
            <a:ext cx="1419200" cy="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cxnSpLocks/>
          </p:cNvCxnSpPr>
          <p:nvPr/>
        </p:nvCxnSpPr>
        <p:spPr>
          <a:xfrm flipV="1">
            <a:off x="1904508" y="5016841"/>
            <a:ext cx="1419200" cy="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7" idx="4"/>
          </p:cNvCxnSpPr>
          <p:nvPr/>
        </p:nvCxnSpPr>
        <p:spPr>
          <a:xfrm>
            <a:off x="2607791" y="3980318"/>
            <a:ext cx="6317" cy="6806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xograma: Conector 26"/>
          <p:cNvSpPr/>
          <p:nvPr/>
        </p:nvSpPr>
        <p:spPr>
          <a:xfrm>
            <a:off x="1802548" y="2436642"/>
            <a:ext cx="1610486" cy="15436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Agendar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904508" y="2780928"/>
            <a:ext cx="141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Receber a chamada para agendamento</a:t>
            </a:r>
          </a:p>
          <a:p>
            <a:pPr algn="ctr"/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074717" y="4647509"/>
            <a:ext cx="286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Recepção</a:t>
            </a:r>
          </a:p>
        </p:txBody>
      </p:sp>
      <p:sp>
        <p:nvSpPr>
          <p:cNvPr id="42" name="Fluxograma: Conector 41"/>
          <p:cNvSpPr/>
          <p:nvPr/>
        </p:nvSpPr>
        <p:spPr>
          <a:xfrm>
            <a:off x="4139952" y="2420888"/>
            <a:ext cx="1610486" cy="15436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Agendar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4" name="Fluxograma: Conector 43"/>
          <p:cNvSpPr/>
          <p:nvPr/>
        </p:nvSpPr>
        <p:spPr>
          <a:xfrm>
            <a:off x="6516216" y="2389521"/>
            <a:ext cx="1610486" cy="15436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Agendar horário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3973087" y="2869560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Verificar disponibilidade</a:t>
            </a:r>
          </a:p>
        </p:txBody>
      </p:sp>
      <p:cxnSp>
        <p:nvCxnSpPr>
          <p:cNvPr id="51" name="Conector em curva 50"/>
          <p:cNvCxnSpPr>
            <a:stCxn id="42" idx="0"/>
            <a:endCxn id="2" idx="3"/>
          </p:cNvCxnSpPr>
          <p:nvPr/>
        </p:nvCxnSpPr>
        <p:spPr>
          <a:xfrm rot="16200000" flipV="1">
            <a:off x="3374386" y="850079"/>
            <a:ext cx="1419441" cy="172217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3739952" y="1464195"/>
            <a:ext cx="2029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Horário disponível</a:t>
            </a:r>
          </a:p>
        </p:txBody>
      </p:sp>
      <p:cxnSp>
        <p:nvCxnSpPr>
          <p:cNvPr id="55" name="Conector de seta reta 54"/>
          <p:cNvCxnSpPr/>
          <p:nvPr/>
        </p:nvCxnSpPr>
        <p:spPr>
          <a:xfrm flipV="1">
            <a:off x="3223017" y="3717032"/>
            <a:ext cx="861089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5186180" y="4661017"/>
            <a:ext cx="1584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220072" y="4996972"/>
            <a:ext cx="1584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>
            <a:off x="5582974" y="466101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Agenda</a:t>
            </a:r>
          </a:p>
        </p:txBody>
      </p:sp>
      <p:cxnSp>
        <p:nvCxnSpPr>
          <p:cNvPr id="61" name="Conector de seta reta 60"/>
          <p:cNvCxnSpPr/>
          <p:nvPr/>
        </p:nvCxnSpPr>
        <p:spPr>
          <a:xfrm flipH="1" flipV="1">
            <a:off x="5186180" y="4113077"/>
            <a:ext cx="564258" cy="3960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em curva 62"/>
          <p:cNvCxnSpPr>
            <a:endCxn id="44" idx="0"/>
          </p:cNvCxnSpPr>
          <p:nvPr/>
        </p:nvCxnSpPr>
        <p:spPr>
          <a:xfrm>
            <a:off x="3323708" y="764704"/>
            <a:ext cx="3997751" cy="162481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6156176" y="1625879"/>
            <a:ext cx="15121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Confirmação</a:t>
            </a:r>
          </a:p>
        </p:txBody>
      </p:sp>
      <p:cxnSp>
        <p:nvCxnSpPr>
          <p:cNvPr id="76" name="Conector de seta reta 75"/>
          <p:cNvCxnSpPr>
            <a:stCxn id="44" idx="3"/>
          </p:cNvCxnSpPr>
          <p:nvPr/>
        </p:nvCxnSpPr>
        <p:spPr>
          <a:xfrm flipH="1">
            <a:off x="6156176" y="3707131"/>
            <a:ext cx="595890" cy="8019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71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98881" y="641407"/>
            <a:ext cx="1224136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Cliente</a:t>
            </a:r>
          </a:p>
        </p:txBody>
      </p:sp>
      <p:cxnSp>
        <p:nvCxnSpPr>
          <p:cNvPr id="5" name="Conector de seta reta 4"/>
          <p:cNvCxnSpPr>
            <a:stCxn id="2" idx="2"/>
            <a:endCxn id="27" idx="0"/>
          </p:cNvCxnSpPr>
          <p:nvPr/>
        </p:nvCxnSpPr>
        <p:spPr>
          <a:xfrm flipH="1">
            <a:off x="2607791" y="1361487"/>
            <a:ext cx="3158" cy="1075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957924" y="1719574"/>
            <a:ext cx="33123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Pet para atendimento</a:t>
            </a:r>
          </a:p>
        </p:txBody>
      </p:sp>
      <p:sp>
        <p:nvSpPr>
          <p:cNvPr id="27" name="Fluxograma: Conector 26"/>
          <p:cNvSpPr/>
          <p:nvPr/>
        </p:nvSpPr>
        <p:spPr>
          <a:xfrm>
            <a:off x="1802548" y="2436642"/>
            <a:ext cx="1610486" cy="15436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Agendar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927720" y="2782669"/>
            <a:ext cx="14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Receber o atendimento  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1475656" y="4665187"/>
            <a:ext cx="26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</a:p>
        </p:txBody>
      </p:sp>
      <p:sp>
        <p:nvSpPr>
          <p:cNvPr id="42" name="Fluxograma: Conector 41"/>
          <p:cNvSpPr/>
          <p:nvPr/>
        </p:nvSpPr>
        <p:spPr>
          <a:xfrm>
            <a:off x="4139952" y="2420888"/>
            <a:ext cx="1610486" cy="15436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Agendar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4" name="Fluxograma: Conector 43"/>
          <p:cNvSpPr/>
          <p:nvPr/>
        </p:nvSpPr>
        <p:spPr>
          <a:xfrm>
            <a:off x="6516216" y="2389521"/>
            <a:ext cx="1610486" cy="15436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3973087" y="286956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 Passar valores</a:t>
            </a:r>
          </a:p>
        </p:txBody>
      </p:sp>
      <p:cxnSp>
        <p:nvCxnSpPr>
          <p:cNvPr id="51" name="Conector em curva 50"/>
          <p:cNvCxnSpPr>
            <a:cxnSpLocks/>
            <a:stCxn id="42" idx="0"/>
            <a:endCxn id="2" idx="3"/>
          </p:cNvCxnSpPr>
          <p:nvPr/>
        </p:nvCxnSpPr>
        <p:spPr>
          <a:xfrm rot="16200000" flipV="1">
            <a:off x="3374386" y="850079"/>
            <a:ext cx="1419441" cy="172217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3741657" y="1409199"/>
            <a:ext cx="22814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Recebe o valor</a:t>
            </a:r>
          </a:p>
        </p:txBody>
      </p:sp>
      <p:cxnSp>
        <p:nvCxnSpPr>
          <p:cNvPr id="57" name="Conector reto 56"/>
          <p:cNvCxnSpPr>
            <a:cxnSpLocks/>
          </p:cNvCxnSpPr>
          <p:nvPr/>
        </p:nvCxnSpPr>
        <p:spPr>
          <a:xfrm flipV="1">
            <a:off x="5508104" y="4661017"/>
            <a:ext cx="1262252" cy="4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>
            <a:cxnSpLocks/>
          </p:cNvCxnSpPr>
          <p:nvPr/>
        </p:nvCxnSpPr>
        <p:spPr>
          <a:xfrm>
            <a:off x="5508104" y="4996972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>
            <a:off x="5596628" y="437527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Recepção</a:t>
            </a:r>
          </a:p>
        </p:txBody>
      </p:sp>
      <p:cxnSp>
        <p:nvCxnSpPr>
          <p:cNvPr id="61" name="Conector de seta reta 60"/>
          <p:cNvCxnSpPr>
            <a:cxnSpLocks/>
          </p:cNvCxnSpPr>
          <p:nvPr/>
        </p:nvCxnSpPr>
        <p:spPr>
          <a:xfrm flipH="1" flipV="1">
            <a:off x="5041103" y="3995931"/>
            <a:ext cx="562959" cy="6038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em curva 62"/>
          <p:cNvCxnSpPr>
            <a:endCxn id="44" idx="0"/>
          </p:cNvCxnSpPr>
          <p:nvPr/>
        </p:nvCxnSpPr>
        <p:spPr>
          <a:xfrm>
            <a:off x="3323708" y="764704"/>
            <a:ext cx="3997751" cy="162481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6033882" y="1583194"/>
            <a:ext cx="26151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       Pagamento  </a:t>
            </a:r>
          </a:p>
        </p:txBody>
      </p:sp>
      <p:cxnSp>
        <p:nvCxnSpPr>
          <p:cNvPr id="76" name="Conector de seta reta 75"/>
          <p:cNvCxnSpPr>
            <a:cxnSpLocks/>
          </p:cNvCxnSpPr>
          <p:nvPr/>
        </p:nvCxnSpPr>
        <p:spPr>
          <a:xfrm flipH="1">
            <a:off x="6270791" y="3766401"/>
            <a:ext cx="595890" cy="8019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6C333C50-E5B0-47E7-855A-EFE9DB58555A}"/>
              </a:ext>
            </a:extLst>
          </p:cNvPr>
          <p:cNvSpPr txBox="1"/>
          <p:nvPr/>
        </p:nvSpPr>
        <p:spPr>
          <a:xfrm>
            <a:off x="6626328" y="2683485"/>
            <a:ext cx="143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Recebe o pagamento 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xmlns="" id="{B8B9AE90-CC07-4DE7-8AF9-9C2CA8BC525B}"/>
              </a:ext>
            </a:extLst>
          </p:cNvPr>
          <p:cNvCxnSpPr>
            <a:cxnSpLocks/>
          </p:cNvCxnSpPr>
          <p:nvPr/>
        </p:nvCxnSpPr>
        <p:spPr>
          <a:xfrm>
            <a:off x="3324726" y="3753954"/>
            <a:ext cx="2121771" cy="110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32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56700" y="594912"/>
            <a:ext cx="1224136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Cliente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213394" y="1831212"/>
            <a:ext cx="12961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Pedido </a:t>
            </a:r>
          </a:p>
        </p:txBody>
      </p:sp>
      <p:sp>
        <p:nvSpPr>
          <p:cNvPr id="27" name="Fluxograma: Conector 26"/>
          <p:cNvSpPr/>
          <p:nvPr/>
        </p:nvSpPr>
        <p:spPr>
          <a:xfrm>
            <a:off x="4054455" y="2657162"/>
            <a:ext cx="1610486" cy="15436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Agendar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4150098" y="2908177"/>
            <a:ext cx="14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Receber o pedido do produto 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4256700" y="516465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Recepção 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xmlns="" id="{5A28A70B-955E-4962-B11D-127549E540DB}"/>
              </a:ext>
            </a:extLst>
          </p:cNvPr>
          <p:cNvCxnSpPr/>
          <p:nvPr/>
        </p:nvCxnSpPr>
        <p:spPr>
          <a:xfrm>
            <a:off x="3920351" y="5164657"/>
            <a:ext cx="17613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xmlns="" id="{131E8434-4627-4366-A0EE-555C2F8BBE14}"/>
              </a:ext>
            </a:extLst>
          </p:cNvPr>
          <p:cNvCxnSpPr/>
          <p:nvPr/>
        </p:nvCxnSpPr>
        <p:spPr>
          <a:xfrm>
            <a:off x="3979028" y="5589240"/>
            <a:ext cx="17613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xmlns="" id="{F22478A9-9A0B-4212-A0FC-4E13DAA82109}"/>
              </a:ext>
            </a:extLst>
          </p:cNvPr>
          <p:cNvCxnSpPr>
            <a:stCxn id="6" idx="2"/>
          </p:cNvCxnSpPr>
          <p:nvPr/>
        </p:nvCxnSpPr>
        <p:spPr>
          <a:xfrm>
            <a:off x="4861466" y="2200544"/>
            <a:ext cx="7302" cy="456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xmlns="" id="{DEEAA1EA-4AAD-43A4-90A0-70C15B66EBA3}"/>
              </a:ext>
            </a:extLst>
          </p:cNvPr>
          <p:cNvCxnSpPr>
            <a:endCxn id="6" idx="0"/>
          </p:cNvCxnSpPr>
          <p:nvPr/>
        </p:nvCxnSpPr>
        <p:spPr>
          <a:xfrm flipH="1">
            <a:off x="4861466" y="1314992"/>
            <a:ext cx="7302" cy="516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xmlns="" id="{65106D2C-8A0C-4485-BE6A-4D331E845EC8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4859698" y="4200838"/>
            <a:ext cx="1346" cy="96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26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801259" y="528335"/>
            <a:ext cx="1544371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Fornecedor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72349" y="1631270"/>
            <a:ext cx="28217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Mercadoria </a:t>
            </a:r>
          </a:p>
        </p:txBody>
      </p:sp>
      <p:cxnSp>
        <p:nvCxnSpPr>
          <p:cNvPr id="13" name="Conector de seta reta 12"/>
          <p:cNvCxnSpPr>
            <a:cxnSpLocks/>
            <a:stCxn id="27" idx="4"/>
          </p:cNvCxnSpPr>
          <p:nvPr/>
        </p:nvCxnSpPr>
        <p:spPr>
          <a:xfrm>
            <a:off x="2607791" y="3980318"/>
            <a:ext cx="0" cy="8520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xograma: Conector 26"/>
          <p:cNvSpPr/>
          <p:nvPr/>
        </p:nvSpPr>
        <p:spPr>
          <a:xfrm>
            <a:off x="1802548" y="2436642"/>
            <a:ext cx="1610486" cy="15436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Agendar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900645" y="2753672"/>
            <a:ext cx="14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Entrega da mercadoria  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1956785" y="4931876"/>
            <a:ext cx="130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Recepção </a:t>
            </a:r>
          </a:p>
        </p:txBody>
      </p:sp>
      <p:sp>
        <p:nvSpPr>
          <p:cNvPr id="42" name="Fluxograma: Conector 41"/>
          <p:cNvSpPr/>
          <p:nvPr/>
        </p:nvSpPr>
        <p:spPr>
          <a:xfrm>
            <a:off x="5246053" y="2422627"/>
            <a:ext cx="1845193" cy="15436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Agendar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5276569" y="275367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Efetuar o pagamento </a:t>
            </a:r>
          </a:p>
        </p:txBody>
      </p:sp>
      <p:cxnSp>
        <p:nvCxnSpPr>
          <p:cNvPr id="51" name="Conector em curva 50"/>
          <p:cNvCxnSpPr>
            <a:cxnSpLocks/>
            <a:stCxn id="42" idx="0"/>
            <a:endCxn id="2" idx="3"/>
          </p:cNvCxnSpPr>
          <p:nvPr/>
        </p:nvCxnSpPr>
        <p:spPr>
          <a:xfrm rot="16200000" flipV="1">
            <a:off x="3990014" y="243991"/>
            <a:ext cx="1534252" cy="282302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4939379" y="1309190"/>
            <a:ext cx="22814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Pagamento 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xmlns="" id="{5A28A70B-955E-4962-B11D-127549E540DB}"/>
              </a:ext>
            </a:extLst>
          </p:cNvPr>
          <p:cNvCxnSpPr>
            <a:cxnSpLocks/>
          </p:cNvCxnSpPr>
          <p:nvPr/>
        </p:nvCxnSpPr>
        <p:spPr>
          <a:xfrm>
            <a:off x="1769490" y="4931876"/>
            <a:ext cx="1610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xmlns="" id="{78BF4EC6-8D5C-4848-B6EC-A4C7D975B21F}"/>
              </a:ext>
            </a:extLst>
          </p:cNvPr>
          <p:cNvCxnSpPr>
            <a:cxnSpLocks/>
          </p:cNvCxnSpPr>
          <p:nvPr/>
        </p:nvCxnSpPr>
        <p:spPr>
          <a:xfrm>
            <a:off x="1769490" y="5301208"/>
            <a:ext cx="1610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xmlns="" id="{BEB99747-FBE1-4E78-84D0-B694C482ABB7}"/>
              </a:ext>
            </a:extLst>
          </p:cNvPr>
          <p:cNvSpPr txBox="1"/>
          <p:nvPr/>
        </p:nvSpPr>
        <p:spPr>
          <a:xfrm>
            <a:off x="1301894" y="4498602"/>
            <a:ext cx="211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xmlns="" id="{A129B612-F748-4626-9F1C-0860A9761819}"/>
              </a:ext>
            </a:extLst>
          </p:cNvPr>
          <p:cNvCxnSpPr>
            <a:cxnSpLocks/>
          </p:cNvCxnSpPr>
          <p:nvPr/>
        </p:nvCxnSpPr>
        <p:spPr>
          <a:xfrm flipV="1">
            <a:off x="3080213" y="3751305"/>
            <a:ext cx="2196430" cy="1092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xmlns="" id="{E935BB7F-6A66-4E53-A141-1FA8D0583330}"/>
              </a:ext>
            </a:extLst>
          </p:cNvPr>
          <p:cNvCxnSpPr>
            <a:cxnSpLocks/>
          </p:cNvCxnSpPr>
          <p:nvPr/>
        </p:nvCxnSpPr>
        <p:spPr>
          <a:xfrm flipH="1">
            <a:off x="2573444" y="1327563"/>
            <a:ext cx="1289" cy="392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xmlns="" id="{92EB8B10-0BDA-4274-8430-005B0CA4DB21}"/>
              </a:ext>
            </a:extLst>
          </p:cNvPr>
          <p:cNvCxnSpPr>
            <a:cxnSpLocks/>
          </p:cNvCxnSpPr>
          <p:nvPr/>
        </p:nvCxnSpPr>
        <p:spPr>
          <a:xfrm>
            <a:off x="2558433" y="1948743"/>
            <a:ext cx="0" cy="37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51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99814" y="633123"/>
            <a:ext cx="1544371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Fornecedor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944133" y="1824909"/>
            <a:ext cx="33123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Listas pedidos</a:t>
            </a:r>
          </a:p>
        </p:txBody>
      </p:sp>
      <p:sp>
        <p:nvSpPr>
          <p:cNvPr id="27" name="Fluxograma: Conector 26"/>
          <p:cNvSpPr/>
          <p:nvPr/>
        </p:nvSpPr>
        <p:spPr>
          <a:xfrm>
            <a:off x="3766756" y="2628165"/>
            <a:ext cx="1610486" cy="15436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Agendar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3841255" y="2892332"/>
            <a:ext cx="14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Receber listas de pedidos 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4017822" y="4795547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Recepção 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6168640" y="1625139"/>
            <a:ext cx="26151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  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xmlns="" id="{5A28A70B-955E-4962-B11D-127549E540DB}"/>
              </a:ext>
            </a:extLst>
          </p:cNvPr>
          <p:cNvCxnSpPr>
            <a:cxnSpLocks/>
          </p:cNvCxnSpPr>
          <p:nvPr/>
        </p:nvCxnSpPr>
        <p:spPr>
          <a:xfrm>
            <a:off x="3799814" y="4735953"/>
            <a:ext cx="1577428" cy="4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xmlns="" id="{61E76028-220F-4AF5-9CFE-DF5821FCB110}"/>
              </a:ext>
            </a:extLst>
          </p:cNvPr>
          <p:cNvCxnSpPr>
            <a:cxnSpLocks/>
          </p:cNvCxnSpPr>
          <p:nvPr/>
        </p:nvCxnSpPr>
        <p:spPr>
          <a:xfrm>
            <a:off x="3799814" y="5219841"/>
            <a:ext cx="15774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xmlns="" id="{E1533C51-77F3-4F29-A31F-DD8D025D11D6}"/>
              </a:ext>
            </a:extLst>
          </p:cNvPr>
          <p:cNvCxnSpPr/>
          <p:nvPr/>
        </p:nvCxnSpPr>
        <p:spPr>
          <a:xfrm flipV="1">
            <a:off x="4571999" y="4293096"/>
            <a:ext cx="0" cy="44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xmlns="" id="{FD1AE820-B671-47F8-B5AD-91753A61949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600317" y="2194241"/>
            <a:ext cx="0" cy="40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xmlns="" id="{D0840D22-3487-458C-92D5-3DE80F6F3725}"/>
              </a:ext>
            </a:extLst>
          </p:cNvPr>
          <p:cNvCxnSpPr>
            <a:stCxn id="6" idx="0"/>
          </p:cNvCxnSpPr>
          <p:nvPr/>
        </p:nvCxnSpPr>
        <p:spPr>
          <a:xfrm flipV="1">
            <a:off x="4600317" y="1353203"/>
            <a:ext cx="0" cy="47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368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74</Words>
  <Application>Microsoft Office PowerPoint</Application>
  <PresentationFormat>Apresentação na tela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Hp 1240</dc:creator>
  <cp:lastModifiedBy>Hp 1240</cp:lastModifiedBy>
  <cp:revision>48</cp:revision>
  <dcterms:created xsi:type="dcterms:W3CDTF">2020-04-03T19:56:11Z</dcterms:created>
  <dcterms:modified xsi:type="dcterms:W3CDTF">2020-04-08T22:10:38Z</dcterms:modified>
</cp:coreProperties>
</file>