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71" r:id="rId5"/>
    <p:sldId id="26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72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52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74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5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2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4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5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7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8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14F2-21A9-47E8-BC9D-8ED3BEFD3EC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A5DD-70A5-41F7-8BBD-DEDB0F992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53517" y="1432982"/>
            <a:ext cx="1224136" cy="5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Cliente</a:t>
            </a:r>
          </a:p>
        </p:txBody>
      </p:sp>
      <p:cxnSp>
        <p:nvCxnSpPr>
          <p:cNvPr id="5" name="Conector de seta reta 4"/>
          <p:cNvCxnSpPr>
            <a:stCxn id="2" idx="2"/>
            <a:endCxn id="27" idx="0"/>
          </p:cNvCxnSpPr>
          <p:nvPr/>
        </p:nvCxnSpPr>
        <p:spPr>
          <a:xfrm>
            <a:off x="4065585" y="1969097"/>
            <a:ext cx="15514" cy="1624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503170" y="2311832"/>
            <a:ext cx="11775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Ligação</a:t>
            </a:r>
            <a:endParaRPr lang="pt-BR" sz="1400" dirty="0"/>
          </a:p>
        </p:txBody>
      </p:sp>
      <p:sp>
        <p:nvSpPr>
          <p:cNvPr id="27" name="Fluxograma: Conector 26"/>
          <p:cNvSpPr/>
          <p:nvPr/>
        </p:nvSpPr>
        <p:spPr>
          <a:xfrm>
            <a:off x="3275856" y="3593558"/>
            <a:ext cx="1610486" cy="144973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3371499" y="3901216"/>
            <a:ext cx="14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V</a:t>
            </a:r>
            <a:r>
              <a:rPr lang="pt-BR" sz="1400" dirty="0" smtClean="0"/>
              <a:t>erificar a disponibilidade de horários</a:t>
            </a:r>
            <a:endParaRPr lang="pt-BR" sz="1400" dirty="0"/>
          </a:p>
          <a:p>
            <a:pPr algn="ctr"/>
            <a:endParaRPr lang="pt-BR" dirty="0"/>
          </a:p>
        </p:txBody>
      </p:sp>
      <p:sp>
        <p:nvSpPr>
          <p:cNvPr id="44" name="Fluxograma: Conector 43"/>
          <p:cNvSpPr/>
          <p:nvPr/>
        </p:nvSpPr>
        <p:spPr>
          <a:xfrm>
            <a:off x="5704849" y="3520631"/>
            <a:ext cx="1459439" cy="145550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57" name="Conector reto 56"/>
          <p:cNvCxnSpPr/>
          <p:nvPr/>
        </p:nvCxnSpPr>
        <p:spPr>
          <a:xfrm>
            <a:off x="3461775" y="6008342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3420608" y="6375957"/>
            <a:ext cx="1367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3575914" y="602618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Agenda</a:t>
            </a:r>
          </a:p>
        </p:txBody>
      </p:sp>
      <p:cxnSp>
        <p:nvCxnSpPr>
          <p:cNvPr id="96" name="Conector em curva 95"/>
          <p:cNvCxnSpPr>
            <a:stCxn id="2" idx="3"/>
            <a:endCxn id="44" idx="0"/>
          </p:cNvCxnSpPr>
          <p:nvPr/>
        </p:nvCxnSpPr>
        <p:spPr>
          <a:xfrm>
            <a:off x="4677653" y="1701040"/>
            <a:ext cx="1756916" cy="181959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ixaDeTexto 119"/>
          <p:cNvSpPr txBox="1"/>
          <p:nvPr/>
        </p:nvSpPr>
        <p:spPr>
          <a:xfrm>
            <a:off x="5704849" y="2649127"/>
            <a:ext cx="12241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Confirmação</a:t>
            </a:r>
            <a:endParaRPr lang="pt-BR" sz="1400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5750492" y="3955995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Agendar atendimento</a:t>
            </a:r>
            <a:endParaRPr lang="pt-BR" sz="1600" dirty="0"/>
          </a:p>
        </p:txBody>
      </p:sp>
      <p:cxnSp>
        <p:nvCxnSpPr>
          <p:cNvPr id="127" name="Conector em curva 126"/>
          <p:cNvCxnSpPr>
            <a:stCxn id="44" idx="4"/>
            <a:endCxn id="59" idx="3"/>
          </p:cNvCxnSpPr>
          <p:nvPr/>
        </p:nvCxnSpPr>
        <p:spPr>
          <a:xfrm rot="5400000">
            <a:off x="4891943" y="4668220"/>
            <a:ext cx="1234711" cy="185054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ixaDeTexto 135"/>
          <p:cNvSpPr txBox="1"/>
          <p:nvPr/>
        </p:nvSpPr>
        <p:spPr>
          <a:xfrm>
            <a:off x="222165" y="342709"/>
            <a:ext cx="358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Agendar atendimento para o </a:t>
            </a:r>
            <a:r>
              <a:rPr lang="pt-BR" dirty="0" smtClean="0"/>
              <a:t>pet</a:t>
            </a:r>
            <a:endParaRPr lang="pt-BR" dirty="0"/>
          </a:p>
        </p:txBody>
      </p:sp>
      <p:cxnSp>
        <p:nvCxnSpPr>
          <p:cNvPr id="149" name="Conector em curva 148"/>
          <p:cNvCxnSpPr>
            <a:stCxn id="27" idx="2"/>
            <a:endCxn id="2" idx="1"/>
          </p:cNvCxnSpPr>
          <p:nvPr/>
        </p:nvCxnSpPr>
        <p:spPr>
          <a:xfrm rot="10800000" flipH="1">
            <a:off x="3275855" y="1701041"/>
            <a:ext cx="177661" cy="2617387"/>
          </a:xfrm>
          <a:prstGeom prst="curvedConnector3">
            <a:avLst>
              <a:gd name="adj1" fmla="val -51645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814763" y="2855845"/>
            <a:ext cx="13191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Disponibilidade</a:t>
            </a:r>
            <a:endParaRPr lang="pt-BR" sz="1400" dirty="0"/>
          </a:p>
        </p:txBody>
      </p:sp>
      <p:cxnSp>
        <p:nvCxnSpPr>
          <p:cNvPr id="30" name="Conector de seta reta 29"/>
          <p:cNvCxnSpPr>
            <a:stCxn id="27" idx="4"/>
            <a:endCxn id="59" idx="0"/>
          </p:cNvCxnSpPr>
          <p:nvPr/>
        </p:nvCxnSpPr>
        <p:spPr>
          <a:xfrm flipH="1">
            <a:off x="4079970" y="5043295"/>
            <a:ext cx="1129" cy="98288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/>
          <p:cNvSpPr txBox="1"/>
          <p:nvPr/>
        </p:nvSpPr>
        <p:spPr>
          <a:xfrm>
            <a:off x="150581" y="27384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Levar o pet para </a:t>
            </a:r>
            <a:r>
              <a:rPr lang="pt-BR" dirty="0" smtClean="0"/>
              <a:t>atendimento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661679" y="1664192"/>
            <a:ext cx="1339221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Cliente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Conector de seta reta 5"/>
          <p:cNvCxnSpPr>
            <a:stCxn id="3" idx="2"/>
          </p:cNvCxnSpPr>
          <p:nvPr/>
        </p:nvCxnSpPr>
        <p:spPr>
          <a:xfrm>
            <a:off x="3331290" y="2240256"/>
            <a:ext cx="0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840694" y="2609684"/>
            <a:ext cx="961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Pet </a:t>
            </a:r>
            <a:endParaRPr lang="pt-BR" sz="1600" dirty="0"/>
          </a:p>
        </p:txBody>
      </p:sp>
      <p:sp>
        <p:nvSpPr>
          <p:cNvPr id="10" name="Elipse 9"/>
          <p:cNvSpPr/>
          <p:nvPr/>
        </p:nvSpPr>
        <p:spPr>
          <a:xfrm>
            <a:off x="2512752" y="3410790"/>
            <a:ext cx="1656184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584760" y="3751375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Realizar atendimento do pet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602556" y="5787054"/>
            <a:ext cx="1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Atendimentos </a:t>
            </a:r>
            <a:endParaRPr lang="pt-BR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/>
          <p:nvPr/>
        </p:nvCxnSpPr>
        <p:spPr>
          <a:xfrm>
            <a:off x="2483768" y="5787054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131E8434-4627-4366-A0EE-555C2F8BBE14}"/>
              </a:ext>
            </a:extLst>
          </p:cNvPr>
          <p:cNvCxnSpPr/>
          <p:nvPr/>
        </p:nvCxnSpPr>
        <p:spPr>
          <a:xfrm>
            <a:off x="2493644" y="6145243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/>
          <p:cNvSpPr/>
          <p:nvPr/>
        </p:nvSpPr>
        <p:spPr>
          <a:xfrm>
            <a:off x="5220072" y="3410790"/>
            <a:ext cx="1656184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5304185" y="387448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Efetuar o pagamento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/>
          <p:nvPr/>
        </p:nvCxnSpPr>
        <p:spPr>
          <a:xfrm>
            <a:off x="5148064" y="5787054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xmlns="" id="{131E8434-4627-4366-A0EE-555C2F8BBE14}"/>
              </a:ext>
            </a:extLst>
          </p:cNvPr>
          <p:cNvCxnSpPr/>
          <p:nvPr/>
        </p:nvCxnSpPr>
        <p:spPr>
          <a:xfrm>
            <a:off x="5158547" y="6145243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5628221" y="57759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</a:t>
            </a:r>
            <a:endParaRPr lang="pt-BR" dirty="0"/>
          </a:p>
        </p:txBody>
      </p:sp>
      <p:cxnSp>
        <p:nvCxnSpPr>
          <p:cNvPr id="4" name="Conector em curva 3"/>
          <p:cNvCxnSpPr>
            <a:stCxn id="10" idx="2"/>
            <a:endCxn id="3" idx="1"/>
          </p:cNvCxnSpPr>
          <p:nvPr/>
        </p:nvCxnSpPr>
        <p:spPr>
          <a:xfrm rot="10800000" flipH="1">
            <a:off x="2512751" y="1952224"/>
            <a:ext cx="148927" cy="2214650"/>
          </a:xfrm>
          <a:prstGeom prst="curvedConnector3">
            <a:avLst>
              <a:gd name="adj1" fmla="val -54880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259632" y="3072236"/>
            <a:ext cx="11810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Valor total</a:t>
            </a:r>
            <a:endParaRPr lang="pt-BR" sz="1600" dirty="0"/>
          </a:p>
        </p:txBody>
      </p:sp>
      <p:cxnSp>
        <p:nvCxnSpPr>
          <p:cNvPr id="13" name="Conector de seta reta 12"/>
          <p:cNvCxnSpPr>
            <a:stCxn id="10" idx="4"/>
            <a:endCxn id="31" idx="0"/>
          </p:cNvCxnSpPr>
          <p:nvPr/>
        </p:nvCxnSpPr>
        <p:spPr>
          <a:xfrm>
            <a:off x="3340844" y="4922958"/>
            <a:ext cx="23594" cy="86409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55" idx="4"/>
            <a:endCxn id="70" idx="0"/>
          </p:cNvCxnSpPr>
          <p:nvPr/>
        </p:nvCxnSpPr>
        <p:spPr>
          <a:xfrm>
            <a:off x="6048164" y="4922958"/>
            <a:ext cx="12105" cy="852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>
            <a:stCxn id="3" idx="3"/>
            <a:endCxn id="55" idx="0"/>
          </p:cNvCxnSpPr>
          <p:nvPr/>
        </p:nvCxnSpPr>
        <p:spPr>
          <a:xfrm>
            <a:off x="4000900" y="1952224"/>
            <a:ext cx="2047264" cy="145856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132544" y="2380957"/>
            <a:ext cx="11521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Pagamento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183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36983" y="1381140"/>
            <a:ext cx="1224136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Cliente</a:t>
            </a:r>
          </a:p>
        </p:txBody>
      </p:sp>
      <p:sp>
        <p:nvSpPr>
          <p:cNvPr id="27" name="Fluxograma: Conector 26"/>
          <p:cNvSpPr/>
          <p:nvPr/>
        </p:nvSpPr>
        <p:spPr>
          <a:xfrm>
            <a:off x="2843808" y="3177020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8779" y="214289"/>
            <a:ext cx="202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</a:t>
            </a:r>
            <a:r>
              <a:rPr lang="pt-BR" dirty="0" smtClean="0"/>
              <a:t>produtos</a:t>
            </a:r>
            <a:endParaRPr lang="pt-BR" dirty="0"/>
          </a:p>
        </p:txBody>
      </p:sp>
      <p:cxnSp>
        <p:nvCxnSpPr>
          <p:cNvPr id="5" name="Conector de seta reta 4"/>
          <p:cNvCxnSpPr>
            <a:stCxn id="2" idx="2"/>
            <a:endCxn id="27" idx="0"/>
          </p:cNvCxnSpPr>
          <p:nvPr/>
        </p:nvCxnSpPr>
        <p:spPr>
          <a:xfrm>
            <a:off x="3649051" y="2101220"/>
            <a:ext cx="0" cy="107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261439" y="2491239"/>
            <a:ext cx="9996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990493" y="3641081"/>
            <a:ext cx="1270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/>
              <a:t>Efetuar a venda </a:t>
            </a:r>
            <a:endParaRPr lang="pt-BR" sz="17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144206" y="5651956"/>
            <a:ext cx="98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Vendas </a:t>
            </a:r>
            <a:endParaRPr lang="pt-BR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/>
          <p:nvPr/>
        </p:nvCxnSpPr>
        <p:spPr>
          <a:xfrm>
            <a:off x="2728776" y="5638980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xmlns="" id="{131E8434-4627-4366-A0EE-555C2F8BBE14}"/>
              </a:ext>
            </a:extLst>
          </p:cNvPr>
          <p:cNvCxnSpPr/>
          <p:nvPr/>
        </p:nvCxnSpPr>
        <p:spPr>
          <a:xfrm>
            <a:off x="2738652" y="5997169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27" idx="4"/>
            <a:endCxn id="21" idx="0"/>
          </p:cNvCxnSpPr>
          <p:nvPr/>
        </p:nvCxnSpPr>
        <p:spPr>
          <a:xfrm flipH="1">
            <a:off x="3636010" y="4720696"/>
            <a:ext cx="13041" cy="9312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/>
          <p:cNvSpPr/>
          <p:nvPr/>
        </p:nvSpPr>
        <p:spPr>
          <a:xfrm>
            <a:off x="5410578" y="3304428"/>
            <a:ext cx="1512168" cy="1444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5531349" y="3718892"/>
            <a:ext cx="1270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/>
              <a:t>Receber o pagamento</a:t>
            </a:r>
            <a:endParaRPr lang="pt-BR" sz="1700" dirty="0"/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/>
          <p:nvPr/>
        </p:nvCxnSpPr>
        <p:spPr>
          <a:xfrm>
            <a:off x="5220072" y="5629152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xmlns="" id="{131E8434-4627-4366-A0EE-555C2F8BBE14}"/>
              </a:ext>
            </a:extLst>
          </p:cNvPr>
          <p:cNvCxnSpPr/>
          <p:nvPr/>
        </p:nvCxnSpPr>
        <p:spPr>
          <a:xfrm>
            <a:off x="5229948" y="5987341"/>
            <a:ext cx="176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5757753" y="5638980"/>
            <a:ext cx="85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 </a:t>
            </a:r>
            <a:endParaRPr lang="pt-BR" dirty="0"/>
          </a:p>
        </p:txBody>
      </p:sp>
      <p:cxnSp>
        <p:nvCxnSpPr>
          <p:cNvPr id="62" name="Conector de seta reta 61"/>
          <p:cNvCxnSpPr>
            <a:stCxn id="54" idx="4"/>
            <a:endCxn id="60" idx="0"/>
          </p:cNvCxnSpPr>
          <p:nvPr/>
        </p:nvCxnSpPr>
        <p:spPr>
          <a:xfrm>
            <a:off x="6166662" y="4748908"/>
            <a:ext cx="19243" cy="890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>
            <a:stCxn id="27" idx="2"/>
            <a:endCxn id="2" idx="1"/>
          </p:cNvCxnSpPr>
          <p:nvPr/>
        </p:nvCxnSpPr>
        <p:spPr>
          <a:xfrm rot="10800000" flipH="1">
            <a:off x="2843807" y="1741180"/>
            <a:ext cx="193175" cy="2207678"/>
          </a:xfrm>
          <a:prstGeom prst="curvedConnector3">
            <a:avLst>
              <a:gd name="adj1" fmla="val -4502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511478" y="2675905"/>
            <a:ext cx="12817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Valor total da compra</a:t>
            </a:r>
            <a:endParaRPr lang="pt-BR" sz="1600" dirty="0"/>
          </a:p>
        </p:txBody>
      </p:sp>
      <p:cxnSp>
        <p:nvCxnSpPr>
          <p:cNvPr id="19" name="Conector em curva 18"/>
          <p:cNvCxnSpPr>
            <a:stCxn id="2" idx="3"/>
            <a:endCxn id="54" idx="0"/>
          </p:cNvCxnSpPr>
          <p:nvPr/>
        </p:nvCxnSpPr>
        <p:spPr>
          <a:xfrm>
            <a:off x="4261119" y="1741180"/>
            <a:ext cx="1905543" cy="15632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004048" y="2101220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Pagamento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2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aixaDeTexto 63"/>
          <p:cNvSpPr txBox="1"/>
          <p:nvPr/>
        </p:nvSpPr>
        <p:spPr>
          <a:xfrm>
            <a:off x="6168640" y="1625139"/>
            <a:ext cx="26151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 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>
            <a:cxnSpLocks/>
          </p:cNvCxnSpPr>
          <p:nvPr/>
        </p:nvCxnSpPr>
        <p:spPr>
          <a:xfrm>
            <a:off x="3575453" y="5589207"/>
            <a:ext cx="1577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xmlns="" id="{61E76028-220F-4AF5-9CFE-DF5821FCB110}"/>
              </a:ext>
            </a:extLst>
          </p:cNvPr>
          <p:cNvCxnSpPr>
            <a:cxnSpLocks/>
          </p:cNvCxnSpPr>
          <p:nvPr/>
        </p:nvCxnSpPr>
        <p:spPr>
          <a:xfrm>
            <a:off x="3570636" y="6021288"/>
            <a:ext cx="15774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380461" y="472138"/>
            <a:ext cx="180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Receber </a:t>
            </a:r>
            <a:r>
              <a:rPr lang="pt-BR" dirty="0" smtClean="0"/>
              <a:t>pedidos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3591981" y="980728"/>
            <a:ext cx="1544371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ysClr val="windowText" lastClr="000000"/>
                </a:solidFill>
              </a:rPr>
              <a:t>Fornecedor</a:t>
            </a:r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3536593" y="2924944"/>
            <a:ext cx="1683479" cy="16720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16018" y="3400062"/>
            <a:ext cx="1528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Fazer o pedido de produtos em falta</a:t>
            </a:r>
            <a:endParaRPr lang="pt-BR" sz="1600" dirty="0"/>
          </a:p>
        </p:txBody>
      </p:sp>
      <p:cxnSp>
        <p:nvCxnSpPr>
          <p:cNvPr id="6" name="Conector de seta reta 5"/>
          <p:cNvCxnSpPr>
            <a:stCxn id="4" idx="0"/>
            <a:endCxn id="14" idx="2"/>
          </p:cNvCxnSpPr>
          <p:nvPr/>
        </p:nvCxnSpPr>
        <p:spPr>
          <a:xfrm flipH="1" flipV="1">
            <a:off x="4364167" y="1700808"/>
            <a:ext cx="14166" cy="1224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634981" y="2132856"/>
            <a:ext cx="16008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Lista de pedido</a:t>
            </a:r>
            <a:endParaRPr lang="pt-BR" sz="1600" dirty="0"/>
          </a:p>
        </p:txBody>
      </p:sp>
      <p:cxnSp>
        <p:nvCxnSpPr>
          <p:cNvPr id="10" name="Conector de seta reta 9"/>
          <p:cNvCxnSpPr>
            <a:endCxn id="4" idx="4"/>
          </p:cNvCxnSpPr>
          <p:nvPr/>
        </p:nvCxnSpPr>
        <p:spPr>
          <a:xfrm flipV="1">
            <a:off x="4359350" y="4597018"/>
            <a:ext cx="18983" cy="9921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851920" y="561879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33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07394" y="1347789"/>
            <a:ext cx="1544371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Fornecedor</a:t>
            </a:r>
          </a:p>
        </p:txBody>
      </p:sp>
      <p:cxnSp>
        <p:nvCxnSpPr>
          <p:cNvPr id="13" name="Conector de seta reta 12"/>
          <p:cNvCxnSpPr>
            <a:cxnSpLocks/>
            <a:stCxn id="27" idx="4"/>
          </p:cNvCxnSpPr>
          <p:nvPr/>
        </p:nvCxnSpPr>
        <p:spPr>
          <a:xfrm>
            <a:off x="3289011" y="5107404"/>
            <a:ext cx="0" cy="852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Conector 26"/>
          <p:cNvSpPr/>
          <p:nvPr/>
        </p:nvSpPr>
        <p:spPr>
          <a:xfrm>
            <a:off x="2483768" y="3563728"/>
            <a:ext cx="1610486" cy="15436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2591888" y="3965434"/>
            <a:ext cx="14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Receber os produtos  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824379" y="6011996"/>
            <a:ext cx="102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 </a:t>
            </a:r>
            <a:endParaRPr lang="pt-BR" dirty="0"/>
          </a:p>
        </p:txBody>
      </p:sp>
      <p:sp>
        <p:nvSpPr>
          <p:cNvPr id="42" name="Fluxograma: Conector 41"/>
          <p:cNvSpPr/>
          <p:nvPr/>
        </p:nvSpPr>
        <p:spPr>
          <a:xfrm>
            <a:off x="5256406" y="3532514"/>
            <a:ext cx="1640679" cy="151216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333034" y="4012400"/>
            <a:ext cx="156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Efetuar o pagamento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>
            <a:cxnSpLocks/>
          </p:cNvCxnSpPr>
          <p:nvPr/>
        </p:nvCxnSpPr>
        <p:spPr>
          <a:xfrm>
            <a:off x="2518114" y="6011996"/>
            <a:ext cx="1610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xmlns="" id="{78BF4EC6-8D5C-4848-B6EC-A4C7D975B21F}"/>
              </a:ext>
            </a:extLst>
          </p:cNvPr>
          <p:cNvCxnSpPr>
            <a:cxnSpLocks/>
          </p:cNvCxnSpPr>
          <p:nvPr/>
        </p:nvCxnSpPr>
        <p:spPr>
          <a:xfrm>
            <a:off x="2518114" y="6381328"/>
            <a:ext cx="1610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2" idx="2"/>
            <a:endCxn id="27" idx="0"/>
          </p:cNvCxnSpPr>
          <p:nvPr/>
        </p:nvCxnSpPr>
        <p:spPr>
          <a:xfrm>
            <a:off x="3279580" y="2067869"/>
            <a:ext cx="9431" cy="1495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849031" y="2801588"/>
            <a:ext cx="8799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Pedido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5710436" y="6011996"/>
            <a:ext cx="7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Caixa </a:t>
            </a:r>
            <a:endParaRPr lang="pt-BR" dirty="0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xmlns="" id="{5A28A70B-955E-4962-B11D-127549E540DB}"/>
              </a:ext>
            </a:extLst>
          </p:cNvPr>
          <p:cNvCxnSpPr>
            <a:cxnSpLocks/>
          </p:cNvCxnSpPr>
          <p:nvPr/>
        </p:nvCxnSpPr>
        <p:spPr>
          <a:xfrm>
            <a:off x="5320624" y="6011996"/>
            <a:ext cx="1610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xmlns="" id="{78BF4EC6-8D5C-4848-B6EC-A4C7D975B21F}"/>
              </a:ext>
            </a:extLst>
          </p:cNvPr>
          <p:cNvCxnSpPr>
            <a:cxnSpLocks/>
          </p:cNvCxnSpPr>
          <p:nvPr/>
        </p:nvCxnSpPr>
        <p:spPr>
          <a:xfrm>
            <a:off x="5320624" y="6381328"/>
            <a:ext cx="1610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2" idx="4"/>
            <a:endCxn id="50" idx="0"/>
          </p:cNvCxnSpPr>
          <p:nvPr/>
        </p:nvCxnSpPr>
        <p:spPr>
          <a:xfrm>
            <a:off x="6076746" y="5044683"/>
            <a:ext cx="3357" cy="9673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298059" y="314517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Entregar </a:t>
            </a:r>
            <a:r>
              <a:rPr lang="pt-BR" dirty="0" smtClean="0"/>
              <a:t>produtos</a:t>
            </a:r>
            <a:endParaRPr lang="pt-BR" dirty="0"/>
          </a:p>
        </p:txBody>
      </p:sp>
      <p:cxnSp>
        <p:nvCxnSpPr>
          <p:cNvPr id="7" name="Conector em curva 6"/>
          <p:cNvCxnSpPr>
            <a:stCxn id="2" idx="3"/>
            <a:endCxn id="42" idx="1"/>
          </p:cNvCxnSpPr>
          <p:nvPr/>
        </p:nvCxnSpPr>
        <p:spPr>
          <a:xfrm>
            <a:off x="4051765" y="1707829"/>
            <a:ext cx="1444913" cy="204613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26523" y="3001643"/>
            <a:ext cx="125976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Valor Total</a:t>
            </a:r>
            <a:endParaRPr lang="pt-BR" sz="1600" dirty="0"/>
          </a:p>
        </p:txBody>
      </p:sp>
      <p:cxnSp>
        <p:nvCxnSpPr>
          <p:cNvPr id="29" name="Conector em curva 28"/>
          <p:cNvCxnSpPr>
            <a:stCxn id="42" idx="7"/>
          </p:cNvCxnSpPr>
          <p:nvPr/>
        </p:nvCxnSpPr>
        <p:spPr>
          <a:xfrm rot="16200000" flipV="1">
            <a:off x="4240943" y="1338095"/>
            <a:ext cx="2269182" cy="2562559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886288" y="2749575"/>
            <a:ext cx="11880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Pagamento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675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87</Words>
  <Application>Microsoft Office PowerPoint</Application>
  <PresentationFormat>Apresentação na tela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Hp 1240</dc:creator>
  <cp:lastModifiedBy>Hp 1240</cp:lastModifiedBy>
  <cp:revision>86</cp:revision>
  <dcterms:created xsi:type="dcterms:W3CDTF">2020-04-03T19:56:11Z</dcterms:created>
  <dcterms:modified xsi:type="dcterms:W3CDTF">2020-05-05T01:35:13Z</dcterms:modified>
</cp:coreProperties>
</file>