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9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1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2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F93B-59B7-4C90-96B8-491B08623A0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2E49-36B7-4338-9749-C99F4EC77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2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95338"/>
            <a:ext cx="88201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2</cp:revision>
  <dcterms:created xsi:type="dcterms:W3CDTF">2020-05-27T23:36:52Z</dcterms:created>
  <dcterms:modified xsi:type="dcterms:W3CDTF">2020-05-27T23:47:49Z</dcterms:modified>
</cp:coreProperties>
</file>