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4466-3B53-4BD1-8644-57CB571A316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A5D6-D8F9-4D60-B350-63CE169763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71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4466-3B53-4BD1-8644-57CB571A316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A5D6-D8F9-4D60-B350-63CE169763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83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4466-3B53-4BD1-8644-57CB571A316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A5D6-D8F9-4D60-B350-63CE169763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88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4466-3B53-4BD1-8644-57CB571A316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A5D6-D8F9-4D60-B350-63CE169763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61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4466-3B53-4BD1-8644-57CB571A316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A5D6-D8F9-4D60-B350-63CE169763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4466-3B53-4BD1-8644-57CB571A316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A5D6-D8F9-4D60-B350-63CE169763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54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4466-3B53-4BD1-8644-57CB571A316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A5D6-D8F9-4D60-B350-63CE169763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29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4466-3B53-4BD1-8644-57CB571A316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A5D6-D8F9-4D60-B350-63CE169763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1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4466-3B53-4BD1-8644-57CB571A316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A5D6-D8F9-4D60-B350-63CE169763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9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4466-3B53-4BD1-8644-57CB571A316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A5D6-D8F9-4D60-B350-63CE169763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4466-3B53-4BD1-8644-57CB571A316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A5D6-D8F9-4D60-B350-63CE169763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93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4466-3B53-4BD1-8644-57CB571A316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AA5D6-D8F9-4D60-B350-63CE169763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3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92696"/>
            <a:ext cx="8472483" cy="522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62046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Hp 1240</dc:creator>
  <cp:lastModifiedBy>Hp 1240</cp:lastModifiedBy>
  <cp:revision>1</cp:revision>
  <dcterms:created xsi:type="dcterms:W3CDTF">2020-05-28T01:37:47Z</dcterms:created>
  <dcterms:modified xsi:type="dcterms:W3CDTF">2020-05-28T01:39:08Z</dcterms:modified>
</cp:coreProperties>
</file>