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864e4d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864e4d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864e4d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864e4d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07bda01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07bda01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7bda01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07bda01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07bda01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07bda01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Credit One Data Science Proposal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 Gibson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Question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7325"/>
            <a:ext cx="87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One has witnessed an increase in customers defaulting on loans.</a:t>
            </a:r>
            <a:endParaRPr sz="19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Times New Roman"/>
              <a:buChar char="★"/>
            </a:pPr>
            <a:r>
              <a:rPr lang="en" sz="19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One wants to answer the following questions:</a:t>
            </a:r>
            <a:endParaRPr sz="19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Credit One better predict which customers should be approved for a loan?</a:t>
            </a:r>
            <a:endParaRPr sz="19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they better determine how much credit they should receive?</a:t>
            </a:r>
            <a:endParaRPr sz="19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data science help…..</a:t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Science Can Help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4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●"/>
            </a:pPr>
            <a:r>
              <a:rPr lang="en" sz="2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customer data we can:</a:t>
            </a:r>
            <a:endParaRPr sz="27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756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○"/>
            </a:pPr>
            <a:r>
              <a:rPr lang="en" sz="2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</a:t>
            </a:r>
            <a:r>
              <a:rPr lang="en" sz="2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eate a predictive model that will help Credit One determine if prospective customers should be approved for a loan </a:t>
            </a:r>
            <a:r>
              <a:rPr lang="en" sz="2700" u="sng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much credit they should receive.</a:t>
            </a:r>
            <a:endParaRPr sz="27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71000" y="2218925"/>
            <a:ext cx="3081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he Data Includes: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Over 30,000 data points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Amount of given credit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Age, sex, education, and marital status of customer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History of past payments (April - September 2005)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Amount of bill statements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50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Defaults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85200" y="2218925"/>
            <a:ext cx="3366900" cy="2720100"/>
          </a:xfrm>
          <a:prstGeom prst="rect">
            <a:avLst/>
          </a:prstGeom>
          <a:noFill/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015600" y="2402825"/>
            <a:ext cx="3081000" cy="212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Methodologies: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Python - libraries include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pandas, pymysql, matplotlib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Machine learning to build predictive model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Times New Roman"/>
              <a:buChar char="★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Cross Validation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554700" cy="376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provided by Credit One.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security is a high priority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not be shared with any </a:t>
            </a: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non-essential </a:t>
            </a:r>
            <a:r>
              <a:rPr lang="en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personnel. No one will see the data provided by you unless they are working directly with this project.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442" y="788601"/>
            <a:ext cx="4395509" cy="3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Issues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84800" y="1174275"/>
            <a:ext cx="43872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values in this data set are not all uniform.</a:t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○"/>
            </a:pPr>
            <a:r>
              <a:rPr lang="en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values must be made numeric before a model can be created. </a:t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duplicate rows in this data set.</a:t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Times New Roman"/>
              <a:buChar char="○"/>
            </a:pPr>
            <a:r>
              <a:rPr lang="en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Duplicates will have to be removed for our model to be accurate.</a:t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makes both of these problems an easy fix!</a:t>
            </a:r>
            <a:endParaRPr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77" y="896175"/>
            <a:ext cx="3707549" cy="321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0" y="0"/>
            <a:ext cx="5874025" cy="50192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75800" y="380175"/>
            <a:ext cx="29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