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839BE-3E44-4DBB-8042-1B14C17E4F9C}" v="87" dt="2022-06-13T11:41:5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65127" autoAdjust="0"/>
  </p:normalViewPr>
  <p:slideViewPr>
    <p:cSldViewPr snapToGrid="0">
      <p:cViewPr varScale="1">
        <p:scale>
          <a:sx n="83" d="100"/>
          <a:sy n="83" d="100"/>
        </p:scale>
        <p:origin x="45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Quinn" userId="1477d0b3886af641" providerId="LiveId" clId="{686839BE-3E44-4DBB-8042-1B14C17E4F9C}"/>
    <pc:docChg chg="undo redo custSel addSld delSld modSld">
      <pc:chgData name="Danielle Quinn" userId="1477d0b3886af641" providerId="LiveId" clId="{686839BE-3E44-4DBB-8042-1B14C17E4F9C}" dt="2022-06-13T11:42:27.687" v="2578" actId="1076"/>
      <pc:docMkLst>
        <pc:docMk/>
      </pc:docMkLst>
      <pc:sldChg chg="addSp modSp mod modNotesTx">
        <pc:chgData name="Danielle Quinn" userId="1477d0b3886af641" providerId="LiveId" clId="{686839BE-3E44-4DBB-8042-1B14C17E4F9C}" dt="2022-06-13T11:40:24.382" v="2543" actId="1076"/>
        <pc:sldMkLst>
          <pc:docMk/>
          <pc:sldMk cId="1990281495" sldId="257"/>
        </pc:sldMkLst>
        <pc:spChg chg="add mod">
          <ac:chgData name="Danielle Quinn" userId="1477d0b3886af641" providerId="LiveId" clId="{686839BE-3E44-4DBB-8042-1B14C17E4F9C}" dt="2022-06-13T11:40:14.862" v="2541" actId="1036"/>
          <ac:spMkLst>
            <pc:docMk/>
            <pc:sldMk cId="1990281495" sldId="257"/>
            <ac:spMk id="4" creationId="{920B7264-FAB6-04C9-6E5D-87B66D5C8977}"/>
          </ac:spMkLst>
        </pc:spChg>
        <pc:spChg chg="mod">
          <ac:chgData name="Danielle Quinn" userId="1477d0b3886af641" providerId="LiveId" clId="{686839BE-3E44-4DBB-8042-1B14C17E4F9C}" dt="2022-06-13T11:02:44.776" v="116" actId="1037"/>
          <ac:spMkLst>
            <pc:docMk/>
            <pc:sldMk cId="1990281495" sldId="257"/>
            <ac:spMk id="12" creationId="{98250039-CFCF-41D0-9FD3-D08D2741358F}"/>
          </ac:spMkLst>
        </pc:spChg>
        <pc:spChg chg="add mod">
          <ac:chgData name="Danielle Quinn" userId="1477d0b3886af641" providerId="LiveId" clId="{686839BE-3E44-4DBB-8042-1B14C17E4F9C}" dt="2022-06-13T11:40:24.382" v="2543" actId="1076"/>
          <ac:spMkLst>
            <pc:docMk/>
            <pc:sldMk cId="1990281495" sldId="257"/>
            <ac:spMk id="24" creationId="{C049710C-9402-E29A-9F2F-72A747C0DF7A}"/>
          </ac:spMkLst>
        </pc:spChg>
        <pc:spChg chg="mod">
          <ac:chgData name="Danielle Quinn" userId="1477d0b3886af641" providerId="LiveId" clId="{686839BE-3E44-4DBB-8042-1B14C17E4F9C}" dt="2022-06-13T11:09:59.715" v="393" actId="1036"/>
          <ac:spMkLst>
            <pc:docMk/>
            <pc:sldMk cId="1990281495" sldId="257"/>
            <ac:spMk id="28" creationId="{FE9DF817-A4D5-47F3-9C48-D2D4234E1BC4}"/>
          </ac:spMkLst>
        </pc:spChg>
        <pc:picChg chg="add 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2" creationId="{E44C27FB-97BF-FECB-E9AC-0CC8D8A0668C}"/>
          </ac:picMkLst>
        </pc:picChg>
        <pc:picChg chg="add 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3" creationId="{F634C1C0-DDE2-72AA-62A0-CAA46D2CD79A}"/>
          </ac:picMkLst>
        </pc:picChg>
        <pc:picChg chg="add 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5" creationId="{87EA275E-D3D9-143D-F0AB-2B3F0F18B6E8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8" creationId="{D5C2F2EE-9DFD-419B-ABA0-E60EEC477586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23" creationId="{4B125429-153D-404A-A595-B09792C52D47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30" creationId="{2361A410-1978-48AD-9931-441E1CFB4679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32" creationId="{40625FD4-9174-4FF3-B464-380CA046E837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34" creationId="{68F8B5C8-88EF-4F2D-9650-56E2B0F2F99B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38" creationId="{36B6716F-D0B9-45FD-9E2A-96755E897B34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40" creationId="{D00DF4FA-4BBC-46CF-92E8-E8A57EE2A98D}"/>
          </ac:picMkLst>
        </pc:picChg>
        <pc:picChg chg="mod">
          <ac:chgData name="Danielle Quinn" userId="1477d0b3886af641" providerId="LiveId" clId="{686839BE-3E44-4DBB-8042-1B14C17E4F9C}" dt="2022-06-13T11:40:14.862" v="2541" actId="1036"/>
          <ac:picMkLst>
            <pc:docMk/>
            <pc:sldMk cId="1990281495" sldId="257"/>
            <ac:picMk id="1042" creationId="{2DD0CABE-8D5C-4562-B56C-735A73B941C3}"/>
          </ac:picMkLst>
        </pc:picChg>
      </pc:sldChg>
      <pc:sldChg chg="del">
        <pc:chgData name="Danielle Quinn" userId="1477d0b3886af641" providerId="LiveId" clId="{686839BE-3E44-4DBB-8042-1B14C17E4F9C}" dt="2022-06-13T11:41:16.138" v="2564" actId="47"/>
        <pc:sldMkLst>
          <pc:docMk/>
          <pc:sldMk cId="3258023322" sldId="258"/>
        </pc:sldMkLst>
      </pc:sldChg>
      <pc:sldChg chg="addSp delSp modSp mod">
        <pc:chgData name="Danielle Quinn" userId="1477d0b3886af641" providerId="LiveId" clId="{686839BE-3E44-4DBB-8042-1B14C17E4F9C}" dt="2022-06-13T11:41:13.480" v="2563" actId="1076"/>
        <pc:sldMkLst>
          <pc:docMk/>
          <pc:sldMk cId="3333921496" sldId="260"/>
        </pc:sldMkLst>
        <pc:spChg chg="mod">
          <ac:chgData name="Danielle Quinn" userId="1477d0b3886af641" providerId="LiveId" clId="{686839BE-3E44-4DBB-8042-1B14C17E4F9C}" dt="2022-06-13T11:39:05.981" v="2490" actId="20577"/>
          <ac:spMkLst>
            <pc:docMk/>
            <pc:sldMk cId="3333921496" sldId="260"/>
            <ac:spMk id="2" creationId="{6F2E869F-B73B-4E75-B8F1-CE1900EC356C}"/>
          </ac:spMkLst>
        </pc:spChg>
        <pc:spChg chg="add del mod">
          <ac:chgData name="Danielle Quinn" userId="1477d0b3886af641" providerId="LiveId" clId="{686839BE-3E44-4DBB-8042-1B14C17E4F9C}" dt="2022-06-13T11:41:11.492" v="2562" actId="478"/>
          <ac:spMkLst>
            <pc:docMk/>
            <pc:sldMk cId="3333921496" sldId="260"/>
            <ac:spMk id="9" creationId="{E2FBFE70-33DA-088E-4CD0-DC73085758F1}"/>
          </ac:spMkLst>
        </pc:spChg>
        <pc:spChg chg="add mod">
          <ac:chgData name="Danielle Quinn" userId="1477d0b3886af641" providerId="LiveId" clId="{686839BE-3E44-4DBB-8042-1B14C17E4F9C}" dt="2022-06-13T11:41:13.480" v="2563" actId="1076"/>
          <ac:spMkLst>
            <pc:docMk/>
            <pc:sldMk cId="3333921496" sldId="260"/>
            <ac:spMk id="11" creationId="{381FCF23-E3F0-793D-F775-54BF42900707}"/>
          </ac:spMkLst>
        </pc:spChg>
        <pc:spChg chg="mod">
          <ac:chgData name="Danielle Quinn" userId="1477d0b3886af641" providerId="LiveId" clId="{686839BE-3E44-4DBB-8042-1B14C17E4F9C}" dt="2022-06-13T11:39:21.560" v="2510" actId="20577"/>
          <ac:spMkLst>
            <pc:docMk/>
            <pc:sldMk cId="3333921496" sldId="260"/>
            <ac:spMk id="15" creationId="{E8A50319-E201-4FC6-9410-A57BFF82E945}"/>
          </ac:spMkLst>
        </pc:spChg>
      </pc:sldChg>
      <pc:sldChg chg="del">
        <pc:chgData name="Danielle Quinn" userId="1477d0b3886af641" providerId="LiveId" clId="{686839BE-3E44-4DBB-8042-1B14C17E4F9C}" dt="2022-06-13T11:38:42.689" v="2443" actId="47"/>
        <pc:sldMkLst>
          <pc:docMk/>
          <pc:sldMk cId="2294803097" sldId="262"/>
        </pc:sldMkLst>
      </pc:sldChg>
      <pc:sldChg chg="del">
        <pc:chgData name="Danielle Quinn" userId="1477d0b3886af641" providerId="LiveId" clId="{686839BE-3E44-4DBB-8042-1B14C17E4F9C}" dt="2022-06-13T11:41:02.773" v="2559" actId="47"/>
        <pc:sldMkLst>
          <pc:docMk/>
          <pc:sldMk cId="205185032" sldId="263"/>
        </pc:sldMkLst>
      </pc:sldChg>
      <pc:sldChg chg="addSp delSp add del setBg delDesignElem">
        <pc:chgData name="Danielle Quinn" userId="1477d0b3886af641" providerId="LiveId" clId="{686839BE-3E44-4DBB-8042-1B14C17E4F9C}" dt="2022-06-13T11:06:02.072" v="207"/>
        <pc:sldMkLst>
          <pc:docMk/>
          <pc:sldMk cId="1923580577" sldId="264"/>
        </pc:sldMkLst>
        <pc:spChg chg="add del">
          <ac:chgData name="Danielle Quinn" userId="1477d0b3886af641" providerId="LiveId" clId="{686839BE-3E44-4DBB-8042-1B14C17E4F9C}" dt="2022-06-13T11:06:02.072" v="207"/>
          <ac:spMkLst>
            <pc:docMk/>
            <pc:sldMk cId="1923580577" sldId="264"/>
            <ac:spMk id="13" creationId="{C232B152-3720-4D3B-97ED-45CE5483F16F}"/>
          </ac:spMkLst>
        </pc:spChg>
        <pc:spChg chg="add del">
          <ac:chgData name="Danielle Quinn" userId="1477d0b3886af641" providerId="LiveId" clId="{686839BE-3E44-4DBB-8042-1B14C17E4F9C}" dt="2022-06-13T11:06:02.072" v="207"/>
          <ac:spMkLst>
            <pc:docMk/>
            <pc:sldMk cId="1923580577" sldId="264"/>
            <ac:spMk id="15" creationId="{11BAB570-FF10-4E96-8A3F-FA9804702B89}"/>
          </ac:spMkLst>
        </pc:spChg>
        <pc:spChg chg="add del">
          <ac:chgData name="Danielle Quinn" userId="1477d0b3886af641" providerId="LiveId" clId="{686839BE-3E44-4DBB-8042-1B14C17E4F9C}" dt="2022-06-13T11:06:02.072" v="207"/>
          <ac:spMkLst>
            <pc:docMk/>
            <pc:sldMk cId="1923580577" sldId="264"/>
            <ac:spMk id="17" creationId="{4B9FAFB2-BEB5-4848-8018-BCAD99E2E1AA}"/>
          </ac:spMkLst>
        </pc:spChg>
      </pc:sldChg>
      <pc:sldChg chg="modSp new del mod">
        <pc:chgData name="Danielle Quinn" userId="1477d0b3886af641" providerId="LiveId" clId="{686839BE-3E44-4DBB-8042-1B14C17E4F9C}" dt="2022-06-13T11:05:27.365" v="204" actId="47"/>
        <pc:sldMkLst>
          <pc:docMk/>
          <pc:sldMk cId="2549884197" sldId="264"/>
        </pc:sldMkLst>
        <pc:spChg chg="mod">
          <ac:chgData name="Danielle Quinn" userId="1477d0b3886af641" providerId="LiveId" clId="{686839BE-3E44-4DBB-8042-1B14C17E4F9C}" dt="2022-06-13T02:29:42.852" v="12" actId="20577"/>
          <ac:spMkLst>
            <pc:docMk/>
            <pc:sldMk cId="2549884197" sldId="264"/>
            <ac:spMk id="2" creationId="{F4FF8E06-7D7C-D25F-53DE-4800CAB801FB}"/>
          </ac:spMkLst>
        </pc:spChg>
      </pc:sldChg>
      <pc:sldChg chg="addSp delSp modSp add mod modNotesTx">
        <pc:chgData name="Danielle Quinn" userId="1477d0b3886af641" providerId="LiveId" clId="{686839BE-3E44-4DBB-8042-1B14C17E4F9C}" dt="2022-06-13T11:42:27.687" v="2578" actId="1076"/>
        <pc:sldMkLst>
          <pc:docMk/>
          <pc:sldMk cId="3523898791" sldId="264"/>
        </pc:sldMkLst>
        <pc:spChg chg="del">
          <ac:chgData name="Danielle Quinn" userId="1477d0b3886af641" providerId="LiveId" clId="{686839BE-3E44-4DBB-8042-1B14C17E4F9C}" dt="2022-06-13T11:06:07.302" v="209" actId="478"/>
          <ac:spMkLst>
            <pc:docMk/>
            <pc:sldMk cId="3523898791" sldId="264"/>
            <ac:spMk id="4" creationId="{920B7264-FAB6-04C9-6E5D-87B66D5C8977}"/>
          </ac:spMkLst>
        </pc:spChg>
        <pc:spChg chg="add del mod">
          <ac:chgData name="Danielle Quinn" userId="1477d0b3886af641" providerId="LiveId" clId="{686839BE-3E44-4DBB-8042-1B14C17E4F9C}" dt="2022-06-13T11:14:30.773" v="407" actId="478"/>
          <ac:spMkLst>
            <pc:docMk/>
            <pc:sldMk cId="3523898791" sldId="264"/>
            <ac:spMk id="7" creationId="{5D9A44FF-895A-E78B-AD99-5159BA3884C4}"/>
          </ac:spMkLst>
        </pc:spChg>
        <pc:spChg chg="add mod">
          <ac:chgData name="Danielle Quinn" userId="1477d0b3886af641" providerId="LiveId" clId="{686839BE-3E44-4DBB-8042-1B14C17E4F9C}" dt="2022-06-13T11:10:18.223" v="398"/>
          <ac:spMkLst>
            <pc:docMk/>
            <pc:sldMk cId="3523898791" sldId="264"/>
            <ac:spMk id="26" creationId="{94B9426D-2C8B-F003-21D4-B3263EB84243}"/>
          </ac:spMkLst>
        </pc:spChg>
        <pc:spChg chg="del mod">
          <ac:chgData name="Danielle Quinn" userId="1477d0b3886af641" providerId="LiveId" clId="{686839BE-3E44-4DBB-8042-1B14C17E4F9C}" dt="2022-06-13T11:10:11.109" v="395" actId="478"/>
          <ac:spMkLst>
            <pc:docMk/>
            <pc:sldMk cId="3523898791" sldId="264"/>
            <ac:spMk id="28" creationId="{FE9DF817-A4D5-47F3-9C48-D2D4234E1BC4}"/>
          </ac:spMkLst>
        </pc:spChg>
        <pc:spChg chg="add mod">
          <ac:chgData name="Danielle Quinn" userId="1477d0b3886af641" providerId="LiveId" clId="{686839BE-3E44-4DBB-8042-1B14C17E4F9C}" dt="2022-06-13T11:40:48.504" v="2555" actId="14100"/>
          <ac:spMkLst>
            <pc:docMk/>
            <pc:sldMk cId="3523898791" sldId="264"/>
            <ac:spMk id="30" creationId="{FDE3E58F-75C9-52CB-848A-89BF8E2BB9F7}"/>
          </ac:spMkLst>
        </pc:spChg>
        <pc:spChg chg="add mod">
          <ac:chgData name="Danielle Quinn" userId="1477d0b3886af641" providerId="LiveId" clId="{686839BE-3E44-4DBB-8042-1B14C17E4F9C}" dt="2022-06-13T11:40:28.437" v="2544"/>
          <ac:spMkLst>
            <pc:docMk/>
            <pc:sldMk cId="3523898791" sldId="264"/>
            <ac:spMk id="31" creationId="{3F074A77-C825-B6A8-6F32-1CD2AA5B0F5C}"/>
          </ac:spMkLst>
        </pc:sp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2" creationId="{E44C27FB-97BF-FECB-E9AC-0CC8D8A0668C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3" creationId="{F634C1C0-DDE2-72AA-62A0-CAA46D2CD79A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5" creationId="{87EA275E-D3D9-143D-F0AB-2B3F0F18B6E8}"/>
          </ac:picMkLst>
        </pc:picChg>
        <pc:picChg chg="del">
          <ac:chgData name="Danielle Quinn" userId="1477d0b3886af641" providerId="LiveId" clId="{686839BE-3E44-4DBB-8042-1B14C17E4F9C}" dt="2022-06-13T11:06:08.708" v="211" actId="478"/>
          <ac:picMkLst>
            <pc:docMk/>
            <pc:sldMk cId="3523898791" sldId="264"/>
            <ac:picMk id="8" creationId="{D5C2F2EE-9DFD-419B-ABA0-E60EEC477586}"/>
          </ac:picMkLst>
        </pc:picChg>
        <pc:picChg chg="del">
          <ac:chgData name="Danielle Quinn" userId="1477d0b3886af641" providerId="LiveId" clId="{686839BE-3E44-4DBB-8042-1B14C17E4F9C}" dt="2022-06-13T11:06:08.369" v="210" actId="478"/>
          <ac:picMkLst>
            <pc:docMk/>
            <pc:sldMk cId="3523898791" sldId="264"/>
            <ac:picMk id="23" creationId="{4B125429-153D-404A-A595-B09792C52D47}"/>
          </ac:picMkLst>
        </pc:picChg>
        <pc:picChg chg="add del mod">
          <ac:chgData name="Danielle Quinn" userId="1477d0b3886af641" providerId="LiveId" clId="{686839BE-3E44-4DBB-8042-1B14C17E4F9C}" dt="2022-06-13T11:12:46.838" v="403" actId="478"/>
          <ac:picMkLst>
            <pc:docMk/>
            <pc:sldMk cId="3523898791" sldId="264"/>
            <ac:picMk id="24" creationId="{A9D18A3F-31C7-B7AC-F9B5-67C8B86928FE}"/>
          </ac:picMkLst>
        </pc:picChg>
        <pc:picChg chg="add del mod">
          <ac:chgData name="Danielle Quinn" userId="1477d0b3886af641" providerId="LiveId" clId="{686839BE-3E44-4DBB-8042-1B14C17E4F9C}" dt="2022-06-13T11:10:12.713" v="397" actId="478"/>
          <ac:picMkLst>
            <pc:docMk/>
            <pc:sldMk cId="3523898791" sldId="264"/>
            <ac:picMk id="25" creationId="{B940C8ED-2137-0EA5-7A58-5B3FCD5F33AE}"/>
          </ac:picMkLst>
        </pc:picChg>
        <pc:picChg chg="add del mod">
          <ac:chgData name="Danielle Quinn" userId="1477d0b3886af641" providerId="LiveId" clId="{686839BE-3E44-4DBB-8042-1B14C17E4F9C}" dt="2022-06-13T11:34:21.251" v="2238" actId="478"/>
          <ac:picMkLst>
            <pc:docMk/>
            <pc:sldMk cId="3523898791" sldId="264"/>
            <ac:picMk id="27" creationId="{A9B9A0FA-D3FA-A013-863A-A80A2B60E063}"/>
          </ac:picMkLst>
        </pc:picChg>
        <pc:picChg chg="add del mod">
          <ac:chgData name="Danielle Quinn" userId="1477d0b3886af641" providerId="LiveId" clId="{686839BE-3E44-4DBB-8042-1B14C17E4F9C}" dt="2022-06-13T11:41:54.406" v="2566" actId="478"/>
          <ac:picMkLst>
            <pc:docMk/>
            <pc:sldMk cId="3523898791" sldId="264"/>
            <ac:picMk id="29" creationId="{0494E8D3-4DE9-C3F2-7800-2099DAC7418D}"/>
          </ac:picMkLst>
        </pc:picChg>
        <pc:picChg chg="add mod">
          <ac:chgData name="Danielle Quinn" userId="1477d0b3886af641" providerId="LiveId" clId="{686839BE-3E44-4DBB-8042-1B14C17E4F9C}" dt="2022-06-13T11:42:27.687" v="2578" actId="1076"/>
          <ac:picMkLst>
            <pc:docMk/>
            <pc:sldMk cId="3523898791" sldId="264"/>
            <ac:picMk id="32" creationId="{0EDF5AA0-8823-6405-5D48-9C3BE42C2DF7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30" creationId="{2361A410-1978-48AD-9931-441E1CFB4679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32" creationId="{40625FD4-9174-4FF3-B464-380CA046E837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34" creationId="{68F8B5C8-88EF-4F2D-9650-56E2B0F2F99B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38" creationId="{36B6716F-D0B9-45FD-9E2A-96755E897B34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40" creationId="{D00DF4FA-4BBC-46CF-92E8-E8A57EE2A98D}"/>
          </ac:picMkLst>
        </pc:picChg>
        <pc:picChg chg="del">
          <ac:chgData name="Danielle Quinn" userId="1477d0b3886af641" providerId="LiveId" clId="{686839BE-3E44-4DBB-8042-1B14C17E4F9C}" dt="2022-06-13T11:06:07.302" v="209" actId="478"/>
          <ac:picMkLst>
            <pc:docMk/>
            <pc:sldMk cId="3523898791" sldId="264"/>
            <ac:picMk id="1042" creationId="{2DD0CABE-8D5C-4562-B56C-735A73B941C3}"/>
          </ac:picMkLst>
        </pc:picChg>
      </pc:sldChg>
      <pc:sldChg chg="new del">
        <pc:chgData name="Danielle Quinn" userId="1477d0b3886af641" providerId="LiveId" clId="{686839BE-3E44-4DBB-8042-1B14C17E4F9C}" dt="2022-06-13T11:05:14.768" v="203" actId="47"/>
        <pc:sldMkLst>
          <pc:docMk/>
          <pc:sldMk cId="158342758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DAF2-37F3-4BF3-BDC9-F824A57BAB6A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3559-4FA0-4923-B16E-7B368680A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18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A3559-4FA0-4923-B16E-7B368680A0E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03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7A3559-4FA0-4923-B16E-7B368680A0ED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048-C476-482A-A2D7-38D9139FB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2B9F-427A-48A4-AB34-6DB45CDD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D59F-78FC-40F3-83F1-E1279D58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A484-7047-4784-9419-23262F2E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07BC-DA71-4E0D-93C4-2159E6F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12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3517-DF7F-4CA0-ACFD-421DBD29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F108-E4FC-4977-B344-E65C2F2B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06DB-09A6-4E2C-AB36-3E3499AB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6F73-DCAA-476F-B4DC-26EBF82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3300-AA2A-4527-B46B-0C22BF7D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DFBB3-3578-4B7C-800E-A484741F4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0D0D-C202-4420-8EAA-E2CD6164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7BD49-D2E8-465E-BC19-B4D4E619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F379-2529-4A32-ADC6-CAC561A5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2C2E-2697-416B-BA9B-A8DC9FD2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F7B0-7067-4FFD-8BEE-61E7E77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BAF5-855E-4FB6-9D4A-6F0F34BE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4635-24A8-4D2D-8982-14775860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0AED-4CE8-405B-8275-B91721C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DA29-06B6-4686-B41A-49C6A65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9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5A55-10B2-4744-9A5B-0F738D87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CCA2-D5B6-4967-912A-FA311D24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169D-3937-4B3B-AF80-C73A718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6D4F-6268-4E66-88CA-AD4A9B54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39E2-7697-4985-A525-B8F0FBE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0A2-712F-4E2B-A4A0-1511FBF2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BED5-D7DB-4F2E-8A43-6B978D6B4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50FB-BAAA-4050-A4C0-E206ADC6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BC73-CC39-439F-8F3D-407F542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F3A6-51B4-4261-A773-73431AF8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55C9-4320-4710-91A5-FBBBBFA3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1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14B3-48B5-4DC3-9E2B-0CECEFE9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139D-4150-40C7-8574-A873C73E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C67F-D984-44D5-9496-7482231E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D76-B900-452C-9F67-F9C65927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7A568-D1C5-4739-BBA6-D50483C69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6D229-F5FB-43E7-8918-B0E05CA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62B1D-683A-4B58-9D0B-A8AFB27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1EABE-5186-4CD5-B74C-D6B024B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3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37D4-3586-45C8-A6D3-E52113BC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EC8D-F641-4A8D-A52C-874B8413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724F-01E6-4C0C-AA95-794E8785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1FE9-56F9-4219-B7DA-B41A025B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7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CB7EB-9DD7-4647-B8D2-81C17385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5C8C-69B3-4746-AB35-A42DE18A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F972-04D1-4B3F-A972-9413F44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B645-EE4E-45BC-A2EF-E80BC7C1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010A-B34C-4131-A050-D33DE3E7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A085-8602-4AD5-B00D-B14EB287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E7A0-64F5-44F4-A564-4581AFF7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4B16-211E-4D61-AF35-D3FBBAC2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EB45-6011-4A97-9B5F-98C0CBA3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0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B173-7AF9-4EF7-BD83-5A7FF56A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07C44-55DC-47C2-A3F5-7ADEE542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13D1-F5D8-4CAA-963A-01774F397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A3A83-45FB-4F2E-9B4F-03E54C0F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359CB-DAFA-4ACF-9187-A38FCDD1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9EE5-27A1-4618-A055-27CC93E4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4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EF568-1309-4D37-B3FD-1BAB5D63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7F3E-D7D9-4FE0-B15C-C3EABCFE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566D-83BD-4DEA-82D0-EBDAB7E9B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9BBA-F194-41BD-B995-A5E0BA8454A0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6B8E-D3A8-4F9B-B9BF-E85BD166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4D5A-927E-40A9-8EF6-D9F66B3A6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FAE07-ED41-4A7D-B3CA-1D46B9205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8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C7C2E0-D14F-4F42-A403-5C177AB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161072"/>
            <a:ext cx="3929472" cy="1397728"/>
          </a:xfrm>
        </p:spPr>
        <p:txBody>
          <a:bodyPr anchor="t">
            <a:normAutofit fontScale="90000"/>
          </a:bodyPr>
          <a:lstStyle/>
          <a:p>
            <a: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Hello! I’m your instructor,</a:t>
            </a:r>
            <a:b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Danielle Quinn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2F2EE-9DFD-419B-ABA0-E60EEC477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57"/>
          <a:stretch/>
        </p:blipFill>
        <p:spPr>
          <a:xfrm>
            <a:off x="5029172" y="825515"/>
            <a:ext cx="6902059" cy="39003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250039-CFCF-41D0-9FD3-D08D2741358F}"/>
              </a:ext>
            </a:extLst>
          </p:cNvPr>
          <p:cNvSpPr txBox="1">
            <a:spLocks/>
          </p:cNvSpPr>
          <p:nvPr/>
        </p:nvSpPr>
        <p:spPr>
          <a:xfrm>
            <a:off x="5423913" y="161072"/>
            <a:ext cx="5631915" cy="142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5B06D54-85FC-48A1-A144-A21BBB0D21C7}"/>
              </a:ext>
            </a:extLst>
          </p:cNvPr>
          <p:cNvSpPr txBox="1">
            <a:spLocks/>
          </p:cNvSpPr>
          <p:nvPr/>
        </p:nvSpPr>
        <p:spPr>
          <a:xfrm>
            <a:off x="551672" y="5928610"/>
            <a:ext cx="3210863" cy="768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@daniellequinn88</a:t>
            </a:r>
          </a:p>
          <a:p>
            <a:r>
              <a:rPr lang="en-CA" sz="2500" dirty="0">
                <a:solidFill>
                  <a:schemeClr val="bg1"/>
                </a:solidFill>
                <a:latin typeface="Century Gothic" panose="020B0502020202020204" pitchFamily="34" charset="0"/>
              </a:rPr>
              <a:t>daniellequinn.org</a:t>
            </a:r>
          </a:p>
        </p:txBody>
      </p:sp>
      <p:pic>
        <p:nvPicPr>
          <p:cNvPr id="1026" name="Picture 2" descr="Twitter Logo | Symbol, History, PNG (3840*2160)">
            <a:extLst>
              <a:ext uri="{FF2B5EF4-FFF2-40B4-BE49-F238E27FC236}">
                <a16:creationId xmlns:a16="http://schemas.microsoft.com/office/drawing/2014/main" id="{60E83563-4CD4-480C-B595-D7438656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7" y="5966916"/>
            <a:ext cx="529716" cy="2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Clipart Computer Part - Cartoon Computer Screen Transparent PNG -  600x607 - Free Download on NicePNG">
            <a:extLst>
              <a:ext uri="{FF2B5EF4-FFF2-40B4-BE49-F238E27FC236}">
                <a16:creationId xmlns:a16="http://schemas.microsoft.com/office/drawing/2014/main" id="{C6A6D8AD-4E47-4FB9-8689-C28888B9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84" b="93016" l="10000" r="90000">
                        <a14:foregroundMark x1="19024" y1="8172" x2="23537" y2="13819"/>
                        <a14:foregroundMark x1="18537" y1="9658" x2="16707" y2="21248"/>
                        <a14:foregroundMark x1="22073" y1="7727" x2="30122" y2="7132"/>
                        <a14:foregroundMark x1="30122" y1="7132" x2="57073" y2="8321"/>
                        <a14:foregroundMark x1="57073" y1="8321" x2="75976" y2="8024"/>
                        <a14:foregroundMark x1="75976" y1="8024" x2="81951" y2="12333"/>
                        <a14:foregroundMark x1="81951" y1="12333" x2="79146" y2="20802"/>
                        <a14:foregroundMark x1="79146" y1="20802" x2="83049" y2="29718"/>
                        <a14:foregroundMark x1="15488" y1="89153" x2="24512" y2="92273"/>
                        <a14:foregroundMark x1="24512" y1="92273" x2="65854" y2="89153"/>
                        <a14:foregroundMark x1="65854" y1="89153" x2="82195" y2="93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7" y="6332988"/>
            <a:ext cx="494160" cy="4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page - Cape Cod Commercial Fishermen's Alliance">
            <a:extLst>
              <a:ext uri="{FF2B5EF4-FFF2-40B4-BE49-F238E27FC236}">
                <a16:creationId xmlns:a16="http://schemas.microsoft.com/office/drawing/2014/main" id="{2361A410-1978-48AD-9931-441E1CFB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68" y="5509267"/>
            <a:ext cx="592190" cy="5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ithsonian Institution - Wikipedia">
            <a:extLst>
              <a:ext uri="{FF2B5EF4-FFF2-40B4-BE49-F238E27FC236}">
                <a16:creationId xmlns:a16="http://schemas.microsoft.com/office/drawing/2014/main" id="{40625FD4-9174-4FF3-B464-380CA046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93" y="4791667"/>
            <a:ext cx="512997" cy="5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ll Cornell Medicine">
            <a:extLst>
              <a:ext uri="{FF2B5EF4-FFF2-40B4-BE49-F238E27FC236}">
                <a16:creationId xmlns:a16="http://schemas.microsoft.com/office/drawing/2014/main" id="{68F8B5C8-88EF-4F2D-9650-56E2B0F2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02" y="5004661"/>
            <a:ext cx="927052" cy="2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125429-153D-404A-A595-B09792C52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897"/>
          <a:stretch/>
        </p:blipFill>
        <p:spPr>
          <a:xfrm>
            <a:off x="5164672" y="6147709"/>
            <a:ext cx="6902059" cy="444547"/>
          </a:xfrm>
          <a:prstGeom prst="rect">
            <a:avLst/>
          </a:prstGeom>
        </p:spPr>
      </p:pic>
      <p:pic>
        <p:nvPicPr>
          <p:cNvPr id="1038" name="Picture 14" descr="About – Terranaut Club">
            <a:extLst>
              <a:ext uri="{FF2B5EF4-FFF2-40B4-BE49-F238E27FC236}">
                <a16:creationId xmlns:a16="http://schemas.microsoft.com/office/drawing/2014/main" id="{36B6716F-D0B9-45FD-9E2A-96755E89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52" y="4816257"/>
            <a:ext cx="593119" cy="5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pute Canada Status">
            <a:extLst>
              <a:ext uri="{FF2B5EF4-FFF2-40B4-BE49-F238E27FC236}">
                <a16:creationId xmlns:a16="http://schemas.microsoft.com/office/drawing/2014/main" id="{D00DF4FA-4BBC-46CF-92E8-E8A57EE2A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85"/>
          <a:stretch/>
        </p:blipFill>
        <p:spPr bwMode="auto">
          <a:xfrm>
            <a:off x="8553705" y="4867062"/>
            <a:ext cx="1618937" cy="4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T - DIGARC">
            <a:extLst>
              <a:ext uri="{FF2B5EF4-FFF2-40B4-BE49-F238E27FC236}">
                <a16:creationId xmlns:a16="http://schemas.microsoft.com/office/drawing/2014/main" id="{2DD0CABE-8D5C-4562-B56C-735A73B9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883" y="4939612"/>
            <a:ext cx="1039318" cy="3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FE9DF817-A4D5-47F3-9C48-D2D4234E1BC4}"/>
              </a:ext>
            </a:extLst>
          </p:cNvPr>
          <p:cNvSpPr txBox="1">
            <a:spLocks/>
          </p:cNvSpPr>
          <p:nvPr/>
        </p:nvSpPr>
        <p:spPr>
          <a:xfrm>
            <a:off x="290917" y="1728978"/>
            <a:ext cx="3929472" cy="3829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10+ years experience in data science and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7+ years experience as a data science educator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certified RStudio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Background: fisheries &amp; marine ecology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Current research: ecoinformatics</a:t>
            </a:r>
          </a:p>
        </p:txBody>
      </p:sp>
      <p:pic>
        <p:nvPicPr>
          <p:cNvPr id="2" name="Picture 2" descr="FFAW/Unifor">
            <a:extLst>
              <a:ext uri="{FF2B5EF4-FFF2-40B4-BE49-F238E27FC236}">
                <a16:creationId xmlns:a16="http://schemas.microsoft.com/office/drawing/2014/main" id="{E44C27FB-97BF-FECB-E9AC-0CC8D8A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7" t="16407" r="11878" b="29567"/>
          <a:stretch/>
        </p:blipFill>
        <p:spPr bwMode="auto">
          <a:xfrm>
            <a:off x="5527054" y="5492688"/>
            <a:ext cx="889222" cy="4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ssissippi State Bulldogs - Wikipedia">
            <a:extLst>
              <a:ext uri="{FF2B5EF4-FFF2-40B4-BE49-F238E27FC236}">
                <a16:creationId xmlns:a16="http://schemas.microsoft.com/office/drawing/2014/main" id="{F634C1C0-DDE2-72AA-62A0-CAA46D2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64" y="5552553"/>
            <a:ext cx="729800" cy="4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B7264-FAB6-04C9-6E5D-87B66D5C8977}"/>
              </a:ext>
            </a:extLst>
          </p:cNvPr>
          <p:cNvSpPr txBox="1"/>
          <p:nvPr/>
        </p:nvSpPr>
        <p:spPr>
          <a:xfrm>
            <a:off x="7624827" y="5607851"/>
            <a:ext cx="1491482" cy="3738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Passamaquoddy Recognition Group Inc.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7EA275E-D3D9-143D-F0AB-2B3F0F18B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7"/>
          <a:stretch/>
        </p:blipFill>
        <p:spPr bwMode="auto">
          <a:xfrm>
            <a:off x="10120991" y="5561262"/>
            <a:ext cx="934837" cy="4640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49710C-9402-E29A-9F2F-72A747C0DF7A}"/>
              </a:ext>
            </a:extLst>
          </p:cNvPr>
          <p:cNvSpPr txBox="1"/>
          <p:nvPr/>
        </p:nvSpPr>
        <p:spPr>
          <a:xfrm>
            <a:off x="4805211" y="277859"/>
            <a:ext cx="734998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500" b="1">
                <a:latin typeface="Arial" panose="020B0604020202020204" pitchFamily="34" charset="0"/>
                <a:cs typeface="Arial" panose="020B0604020202020204" pitchFamily="34" charset="0"/>
              </a:rPr>
              <a:t>https://github.com/DanielleQuinn/DesignLIFES</a:t>
            </a:r>
            <a:endParaRPr lang="en-CA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C7C2E0-D14F-4F42-A403-5C177AB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161072"/>
            <a:ext cx="3929472" cy="1397728"/>
          </a:xfrm>
        </p:spPr>
        <p:txBody>
          <a:bodyPr anchor="t">
            <a:normAutofit fontScale="90000"/>
          </a:bodyPr>
          <a:lstStyle/>
          <a:p>
            <a: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Hello! I’m your instructor,</a:t>
            </a:r>
            <a:b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CA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Danielle Quinn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250039-CFCF-41D0-9FD3-D08D2741358F}"/>
              </a:ext>
            </a:extLst>
          </p:cNvPr>
          <p:cNvSpPr txBox="1">
            <a:spLocks/>
          </p:cNvSpPr>
          <p:nvPr/>
        </p:nvSpPr>
        <p:spPr>
          <a:xfrm>
            <a:off x="5423913" y="161072"/>
            <a:ext cx="5631915" cy="142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5B06D54-85FC-48A1-A144-A21BBB0D21C7}"/>
              </a:ext>
            </a:extLst>
          </p:cNvPr>
          <p:cNvSpPr txBox="1">
            <a:spLocks/>
          </p:cNvSpPr>
          <p:nvPr/>
        </p:nvSpPr>
        <p:spPr>
          <a:xfrm>
            <a:off x="551672" y="5928610"/>
            <a:ext cx="3210863" cy="768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@daniellequinn88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daniellequinn.org</a:t>
            </a:r>
          </a:p>
        </p:txBody>
      </p:sp>
      <p:pic>
        <p:nvPicPr>
          <p:cNvPr id="1026" name="Picture 2" descr="Twitter Logo | Symbol, History, PNG (3840*2160)">
            <a:extLst>
              <a:ext uri="{FF2B5EF4-FFF2-40B4-BE49-F238E27FC236}">
                <a16:creationId xmlns:a16="http://schemas.microsoft.com/office/drawing/2014/main" id="{60E83563-4CD4-480C-B595-D7438656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7" y="5966916"/>
            <a:ext cx="529716" cy="2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Clipart Computer Part - Cartoon Computer Screen Transparent PNG -  600x607 - Free Download on NicePNG">
            <a:extLst>
              <a:ext uri="{FF2B5EF4-FFF2-40B4-BE49-F238E27FC236}">
                <a16:creationId xmlns:a16="http://schemas.microsoft.com/office/drawing/2014/main" id="{C6A6D8AD-4E47-4FB9-8689-C28888B9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84" b="93016" l="10000" r="90000">
                        <a14:foregroundMark x1="19024" y1="8172" x2="23537" y2="13819"/>
                        <a14:foregroundMark x1="18537" y1="9658" x2="16707" y2="21248"/>
                        <a14:foregroundMark x1="22073" y1="7727" x2="30122" y2="7132"/>
                        <a14:foregroundMark x1="30122" y1="7132" x2="57073" y2="8321"/>
                        <a14:foregroundMark x1="57073" y1="8321" x2="75976" y2="8024"/>
                        <a14:foregroundMark x1="75976" y1="8024" x2="81951" y2="12333"/>
                        <a14:foregroundMark x1="81951" y1="12333" x2="79146" y2="20802"/>
                        <a14:foregroundMark x1="79146" y1="20802" x2="83049" y2="29718"/>
                        <a14:foregroundMark x1="15488" y1="89153" x2="24512" y2="92273"/>
                        <a14:foregroundMark x1="24512" y1="92273" x2="65854" y2="89153"/>
                        <a14:foregroundMark x1="65854" y1="89153" x2="82195" y2="93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7" y="6332988"/>
            <a:ext cx="494160" cy="4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4B9426D-2C8B-F003-21D4-B3263EB84243}"/>
              </a:ext>
            </a:extLst>
          </p:cNvPr>
          <p:cNvSpPr txBox="1">
            <a:spLocks/>
          </p:cNvSpPr>
          <p:nvPr/>
        </p:nvSpPr>
        <p:spPr>
          <a:xfrm>
            <a:off x="290917" y="1728978"/>
            <a:ext cx="3929472" cy="3829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10+ years experience in data science and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7+ years experience as a data science educator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certified RStudio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Background: fisheries &amp; marine ecology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Current research: ecoinformatics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DE3E58F-75C9-52CB-848A-89BF8E2BB9F7}"/>
              </a:ext>
            </a:extLst>
          </p:cNvPr>
          <p:cNvSpPr txBox="1">
            <a:spLocks/>
          </p:cNvSpPr>
          <p:nvPr/>
        </p:nvSpPr>
        <p:spPr>
          <a:xfrm>
            <a:off x="4920178" y="871699"/>
            <a:ext cx="7174056" cy="4309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dirty="0">
                <a:latin typeface="Century Gothic" panose="020B0502020202020204" pitchFamily="34" charset="0"/>
              </a:rPr>
              <a:t>Analytics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Community based monitoring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Impact of forestry practices on lynx distribution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Population demographics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O</a:t>
            </a:r>
            <a:r>
              <a:rPr kumimoji="0" lang="en-C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ptimizing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design/effort of </a:t>
            </a:r>
            <a:r>
              <a:rPr kumimoji="0" lang="en-C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Scarabaeidae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sampling</a:t>
            </a:r>
          </a:p>
          <a:p>
            <a:endParaRPr lang="en-CA" sz="2000" dirty="0">
              <a:latin typeface="Century Gothic" panose="020B0502020202020204" pitchFamily="34" charset="0"/>
            </a:endParaRPr>
          </a:p>
          <a:p>
            <a:r>
              <a:rPr lang="en-CA" sz="2000" dirty="0">
                <a:latin typeface="Century Gothic" panose="020B0502020202020204" pitchFamily="34" charset="0"/>
              </a:rPr>
              <a:t>Accessibility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Automated reporting tool for regional biologists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Data portal for fisheries analytics and access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Real time dashboards for metadata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Data cleaning tools for acoustic tagging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sz="2000" dirty="0">
              <a:latin typeface="Century Gothic" panose="020B0502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sz="2000" dirty="0">
              <a:latin typeface="Century Gothic" panose="020B0502020202020204" pitchFamily="34" charset="0"/>
            </a:endParaRPr>
          </a:p>
          <a:p>
            <a:r>
              <a:rPr lang="en-CA" sz="2000" dirty="0">
                <a:latin typeface="Century Gothic" panose="020B0502020202020204" pitchFamily="34" charset="0"/>
              </a:rPr>
              <a:t>		Methods</a:t>
            </a:r>
          </a:p>
          <a:p>
            <a:pPr marL="2286000" lvl="4" indent="-457200">
              <a:buFont typeface="Arial" panose="020B0604020202020204" pitchFamily="34" charset="0"/>
              <a:buChar char="•"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Machine learning for cryptic species</a:t>
            </a:r>
          </a:p>
          <a:p>
            <a:pPr marL="2286000" lvl="4" indent="-457200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Identifying ecosystem shift dynamics</a:t>
            </a:r>
          </a:p>
          <a:p>
            <a:pPr marL="2286000" lvl="4" indent="-457200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Quantifying marine social cohesion</a:t>
            </a:r>
            <a:endParaRPr lang="en-CA" sz="2000" dirty="0">
              <a:latin typeface="Century Gothic" panose="020B0502020202020204" pitchFamily="34" charset="0"/>
            </a:endParaRPr>
          </a:p>
          <a:p>
            <a:endParaRPr lang="en-CA" sz="2000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74A77-C825-B6A8-6F32-1CD2AA5B0F5C}"/>
              </a:ext>
            </a:extLst>
          </p:cNvPr>
          <p:cNvSpPr txBox="1"/>
          <p:nvPr/>
        </p:nvSpPr>
        <p:spPr>
          <a:xfrm>
            <a:off x="4805211" y="277859"/>
            <a:ext cx="734998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500" b="1">
                <a:latin typeface="Arial" panose="020B0604020202020204" pitchFamily="34" charset="0"/>
                <a:cs typeface="Arial" panose="020B0604020202020204" pitchFamily="34" charset="0"/>
              </a:rPr>
              <a:t>https://github.com/DanielleQuinn/DesignLIFES</a:t>
            </a:r>
            <a:endParaRPr lang="en-CA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DF5AA0-8823-6405-5D48-9C3BE42C2D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20276" b="20467"/>
          <a:stretch/>
        </p:blipFill>
        <p:spPr>
          <a:xfrm rot="10073337">
            <a:off x="3328180" y="4672859"/>
            <a:ext cx="3260245" cy="1633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8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E869F-B73B-4E75-B8F1-CE1900EC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44" y="309098"/>
            <a:ext cx="4546932" cy="298094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Data Management and R Workflows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A50319-E201-4FC6-9410-A57BFF82E945}"/>
              </a:ext>
            </a:extLst>
          </p:cNvPr>
          <p:cNvSpPr txBox="1">
            <a:spLocks/>
          </p:cNvSpPr>
          <p:nvPr/>
        </p:nvSpPr>
        <p:spPr>
          <a:xfrm>
            <a:off x="6212410" y="772750"/>
            <a:ext cx="5876347" cy="442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Before we begin…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I have R (version &gt;4.0) installed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I have RStudio (version &gt;1.4) installed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I have downloaded the materials from GitHub and saved these files to a folder on my computer that is easy to find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FCF23-E3F0-793D-F775-54BF42900707}"/>
              </a:ext>
            </a:extLst>
          </p:cNvPr>
          <p:cNvSpPr txBox="1"/>
          <p:nvPr/>
        </p:nvSpPr>
        <p:spPr>
          <a:xfrm>
            <a:off x="4440464" y="5733290"/>
            <a:ext cx="734998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500" b="1">
                <a:latin typeface="Arial" panose="020B0604020202020204" pitchFamily="34" charset="0"/>
                <a:cs typeface="Arial" panose="020B0604020202020204" pitchFamily="34" charset="0"/>
              </a:rPr>
              <a:t>https://github.com/DanielleQuinn/DesignLIFES</a:t>
            </a:r>
            <a:endParaRPr lang="en-CA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F0FC5-1EAD-403D-815E-5F910B8B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19" y="2132542"/>
            <a:ext cx="5157787" cy="823912"/>
          </a:xfrm>
        </p:spPr>
        <p:txBody>
          <a:bodyPr>
            <a:normAutofit/>
          </a:bodyPr>
          <a:lstStyle/>
          <a:p>
            <a:r>
              <a:rPr lang="en-CA" sz="2200" dirty="0"/>
              <a:t>Code Along:</a:t>
            </a:r>
            <a:r>
              <a:rPr lang="en-CA" sz="2200" b="0" dirty="0"/>
              <a:t> an outline, follow along and live-code with me during the workshop</a:t>
            </a:r>
            <a:endParaRPr lang="en-CA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7DEB6-6B76-4A84-8224-C4422558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3" y="3264707"/>
            <a:ext cx="4998549" cy="286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071AF6-CB1C-4A9A-912E-229450B7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60" y="251351"/>
            <a:ext cx="4998549" cy="6355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11A9CCA-A36D-4D4E-91EF-B1D80CC3428C}"/>
              </a:ext>
            </a:extLst>
          </p:cNvPr>
          <p:cNvSpPr txBox="1">
            <a:spLocks/>
          </p:cNvSpPr>
          <p:nvPr/>
        </p:nvSpPr>
        <p:spPr>
          <a:xfrm>
            <a:off x="938948" y="698825"/>
            <a:ext cx="493643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2200" dirty="0"/>
              <a:t>Complete Code:</a:t>
            </a:r>
            <a:r>
              <a:rPr lang="en-CA" sz="2200" b="0" dirty="0"/>
              <a:t> complete with notes and code, use for future reference or to help follow the live-coding</a:t>
            </a:r>
            <a:endParaRPr lang="en-CA" sz="2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DA27B4B-4E9D-4E30-AC4D-EABCB94AC787}"/>
              </a:ext>
            </a:extLst>
          </p:cNvPr>
          <p:cNvSpPr/>
          <p:nvPr/>
        </p:nvSpPr>
        <p:spPr>
          <a:xfrm>
            <a:off x="5875383" y="773251"/>
            <a:ext cx="934234" cy="337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8370FF-2242-410E-B419-B339F169A16D}"/>
              </a:ext>
            </a:extLst>
          </p:cNvPr>
          <p:cNvSpPr/>
          <p:nvPr/>
        </p:nvSpPr>
        <p:spPr>
          <a:xfrm rot="5400000">
            <a:off x="4519481" y="3090599"/>
            <a:ext cx="698274" cy="337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07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272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Century Gothic</vt:lpstr>
      <vt:lpstr>Wingdings</vt:lpstr>
      <vt:lpstr>Office Theme</vt:lpstr>
      <vt:lpstr>Hello! I’m your instructor, Danielle Quinn</vt:lpstr>
      <vt:lpstr>Hello! I’m your instructor, Danielle Quinn</vt:lpstr>
      <vt:lpstr>Data Management and R Workflows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 and RStudio</dc:title>
  <dc:creator>Danielle Quinn</dc:creator>
  <cp:lastModifiedBy>Danielle Quinn</cp:lastModifiedBy>
  <cp:revision>9</cp:revision>
  <dcterms:created xsi:type="dcterms:W3CDTF">2021-05-23T03:07:49Z</dcterms:created>
  <dcterms:modified xsi:type="dcterms:W3CDTF">2022-06-13T11:42:30Z</dcterms:modified>
</cp:coreProperties>
</file>