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91" r:id="rId3"/>
    <p:sldId id="502" r:id="rId4"/>
    <p:sldId id="453" r:id="rId5"/>
    <p:sldId id="518" r:id="rId6"/>
    <p:sldId id="519" r:id="rId7"/>
    <p:sldId id="292" r:id="rId8"/>
    <p:sldId id="520" r:id="rId9"/>
    <p:sldId id="521" r:id="rId10"/>
    <p:sldId id="322" r:id="rId11"/>
    <p:sldId id="398" r:id="rId12"/>
    <p:sldId id="522" r:id="rId13"/>
    <p:sldId id="523" r:id="rId14"/>
    <p:sldId id="311" r:id="rId15"/>
    <p:sldId id="312" r:id="rId16"/>
    <p:sldId id="447" r:id="rId17"/>
    <p:sldId id="44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48B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268B3A-5860-436A-BA7E-6D244B110E82}" v="2148" dt="2018-09-30T23:52:06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81009" autoAdjust="0"/>
  </p:normalViewPr>
  <p:slideViewPr>
    <p:cSldViewPr>
      <p:cViewPr varScale="1">
        <p:scale>
          <a:sx n="71" d="100"/>
          <a:sy n="71" d="100"/>
        </p:scale>
        <p:origin x="676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le Quinn" userId="1477d0b3886af641" providerId="LiveId" clId="{69268B3A-5860-436A-BA7E-6D244B110E82}"/>
    <pc:docChg chg="undo custSel addSld delSld modSld">
      <pc:chgData name="Danielle Quinn" userId="1477d0b3886af641" providerId="LiveId" clId="{69268B3A-5860-436A-BA7E-6D244B110E82}" dt="2018-09-30T23:52:06.600" v="2144" actId="1076"/>
      <pc:docMkLst>
        <pc:docMk/>
      </pc:docMkLst>
      <pc:sldChg chg="addSp modSp">
        <pc:chgData name="Danielle Quinn" userId="1477d0b3886af641" providerId="LiveId" clId="{69268B3A-5860-436A-BA7E-6D244B110E82}" dt="2018-09-30T19:35:59.900" v="1802" actId="1076"/>
        <pc:sldMkLst>
          <pc:docMk/>
          <pc:sldMk cId="3247234530" sldId="256"/>
        </pc:sldMkLst>
        <pc:picChg chg="add mod">
          <ac:chgData name="Danielle Quinn" userId="1477d0b3886af641" providerId="LiveId" clId="{69268B3A-5860-436A-BA7E-6D244B110E82}" dt="2018-09-30T19:35:59.900" v="1802" actId="1076"/>
          <ac:picMkLst>
            <pc:docMk/>
            <pc:sldMk cId="3247234530" sldId="256"/>
            <ac:picMk id="2050" creationId="{935DD364-C24B-4AC5-9C2D-05B92F4F7540}"/>
          </ac:picMkLst>
        </pc:picChg>
      </pc:sldChg>
      <pc:sldChg chg="del">
        <pc:chgData name="Danielle Quinn" userId="1477d0b3886af641" providerId="LiveId" clId="{69268B3A-5860-436A-BA7E-6D244B110E82}" dt="2018-09-30T17:57:33.875" v="783" actId="2696"/>
        <pc:sldMkLst>
          <pc:docMk/>
          <pc:sldMk cId="4079268530" sldId="278"/>
        </pc:sldMkLst>
      </pc:sldChg>
      <pc:sldChg chg="del">
        <pc:chgData name="Danielle Quinn" userId="1477d0b3886af641" providerId="LiveId" clId="{69268B3A-5860-436A-BA7E-6D244B110E82}" dt="2018-09-30T17:57:34.060" v="787" actId="2696"/>
        <pc:sldMkLst>
          <pc:docMk/>
          <pc:sldMk cId="2770854700" sldId="289"/>
        </pc:sldMkLst>
      </pc:sldChg>
      <pc:sldChg chg="del">
        <pc:chgData name="Danielle Quinn" userId="1477d0b3886af641" providerId="LiveId" clId="{69268B3A-5860-436A-BA7E-6D244B110E82}" dt="2018-09-30T17:57:33.128" v="767" actId="2696"/>
        <pc:sldMkLst>
          <pc:docMk/>
          <pc:sldMk cId="2849167115" sldId="294"/>
        </pc:sldMkLst>
      </pc:sldChg>
      <pc:sldChg chg="del">
        <pc:chgData name="Danielle Quinn" userId="1477d0b3886af641" providerId="LiveId" clId="{69268B3A-5860-436A-BA7E-6D244B110E82}" dt="2018-09-30T17:57:33.263" v="770" actId="2696"/>
        <pc:sldMkLst>
          <pc:docMk/>
          <pc:sldMk cId="188040202" sldId="301"/>
        </pc:sldMkLst>
      </pc:sldChg>
      <pc:sldChg chg="addSp delSp modSp add del">
        <pc:chgData name="Danielle Quinn" userId="1477d0b3886af641" providerId="LiveId" clId="{69268B3A-5860-436A-BA7E-6D244B110E82}" dt="2018-09-30T23:52:06.600" v="2144" actId="1076"/>
        <pc:sldMkLst>
          <pc:docMk/>
          <pc:sldMk cId="3826331358" sldId="311"/>
        </pc:sldMkLst>
        <pc:spChg chg="add mod">
          <ac:chgData name="Danielle Quinn" userId="1477d0b3886af641" providerId="LiveId" clId="{69268B3A-5860-436A-BA7E-6D244B110E82}" dt="2018-09-30T19:26:19.364" v="1716" actId="1035"/>
          <ac:spMkLst>
            <pc:docMk/>
            <pc:sldMk cId="3826331358" sldId="311"/>
            <ac:spMk id="3" creationId="{6F6AB98B-6991-47CC-84DF-B7F82A9C8A93}"/>
          </ac:spMkLst>
        </pc:spChg>
        <pc:spChg chg="add del mod">
          <ac:chgData name="Danielle Quinn" userId="1477d0b3886af641" providerId="LiveId" clId="{69268B3A-5860-436A-BA7E-6D244B110E82}" dt="2018-09-30T19:19:22.571" v="1482" actId="478"/>
          <ac:spMkLst>
            <pc:docMk/>
            <pc:sldMk cId="3826331358" sldId="311"/>
            <ac:spMk id="4" creationId="{F931CB96-50C2-4BAB-9E46-4549F8813CB2}"/>
          </ac:spMkLst>
        </pc:spChg>
        <pc:spChg chg="add mod">
          <ac:chgData name="Danielle Quinn" userId="1477d0b3886af641" providerId="LiveId" clId="{69268B3A-5860-436A-BA7E-6D244B110E82}" dt="2018-09-30T19:27:36.081" v="1752" actId="1076"/>
          <ac:spMkLst>
            <pc:docMk/>
            <pc:sldMk cId="3826331358" sldId="311"/>
            <ac:spMk id="5" creationId="{4E2B1443-8F68-4541-9868-DF1883918A63}"/>
          </ac:spMkLst>
        </pc:spChg>
        <pc:spChg chg="add del mod">
          <ac:chgData name="Danielle Quinn" userId="1477d0b3886af641" providerId="LiveId" clId="{69268B3A-5860-436A-BA7E-6D244B110E82}" dt="2018-09-30T19:19:48.010" v="1489" actId="478"/>
          <ac:spMkLst>
            <pc:docMk/>
            <pc:sldMk cId="3826331358" sldId="311"/>
            <ac:spMk id="6" creationId="{D589EC93-E27C-4F37-A946-659DC21BF24B}"/>
          </ac:spMkLst>
        </pc:spChg>
        <pc:spChg chg="mod">
          <ac:chgData name="Danielle Quinn" userId="1477d0b3886af641" providerId="LiveId" clId="{69268B3A-5860-436A-BA7E-6D244B110E82}" dt="2018-09-30T19:28:32.920" v="1798" actId="20577"/>
          <ac:spMkLst>
            <pc:docMk/>
            <pc:sldMk cId="3826331358" sldId="311"/>
            <ac:spMk id="7" creationId="{00000000-0000-0000-0000-000000000000}"/>
          </ac:spMkLst>
        </pc:spChg>
        <pc:spChg chg="add del mod">
          <ac:chgData name="Danielle Quinn" userId="1477d0b3886af641" providerId="LiveId" clId="{69268B3A-5860-436A-BA7E-6D244B110E82}" dt="2018-09-30T19:19:48.755" v="1490" actId="478"/>
          <ac:spMkLst>
            <pc:docMk/>
            <pc:sldMk cId="3826331358" sldId="311"/>
            <ac:spMk id="9" creationId="{51D9F0B1-8621-4352-AF28-09D63D1D48D4}"/>
          </ac:spMkLst>
        </pc:spChg>
        <pc:spChg chg="add del mod">
          <ac:chgData name="Danielle Quinn" userId="1477d0b3886af641" providerId="LiveId" clId="{69268B3A-5860-436A-BA7E-6D244B110E82}" dt="2018-09-30T19:21:06.774" v="1551" actId="478"/>
          <ac:spMkLst>
            <pc:docMk/>
            <pc:sldMk cId="3826331358" sldId="311"/>
            <ac:spMk id="12" creationId="{A4075A28-9F0A-42F2-BFC2-6DC73EF1633C}"/>
          </ac:spMkLst>
        </pc:spChg>
        <pc:spChg chg="add del mod">
          <ac:chgData name="Danielle Quinn" userId="1477d0b3886af641" providerId="LiveId" clId="{69268B3A-5860-436A-BA7E-6D244B110E82}" dt="2018-09-30T19:20:56.099" v="1547" actId="478"/>
          <ac:spMkLst>
            <pc:docMk/>
            <pc:sldMk cId="3826331358" sldId="311"/>
            <ac:spMk id="14" creationId="{AC2A39CA-D42C-4023-8382-C6FE99B7025D}"/>
          </ac:spMkLst>
        </pc:spChg>
        <pc:spChg chg="add del mod">
          <ac:chgData name="Danielle Quinn" userId="1477d0b3886af641" providerId="LiveId" clId="{69268B3A-5860-436A-BA7E-6D244B110E82}" dt="2018-09-30T19:20:56.099" v="1547" actId="478"/>
          <ac:spMkLst>
            <pc:docMk/>
            <pc:sldMk cId="3826331358" sldId="311"/>
            <ac:spMk id="16" creationId="{0BF67017-BC20-4B84-B1EC-DF7A0861DC5B}"/>
          </ac:spMkLst>
        </pc:spChg>
        <pc:spChg chg="add mod">
          <ac:chgData name="Danielle Quinn" userId="1477d0b3886af641" providerId="LiveId" clId="{69268B3A-5860-436A-BA7E-6D244B110E82}" dt="2018-09-30T19:26:19.364" v="1716" actId="1035"/>
          <ac:spMkLst>
            <pc:docMk/>
            <pc:sldMk cId="3826331358" sldId="311"/>
            <ac:spMk id="19" creationId="{68CDE96B-C553-4676-A5FE-916FA5AA8B34}"/>
          </ac:spMkLst>
        </pc:spChg>
        <pc:spChg chg="add mod">
          <ac:chgData name="Danielle Quinn" userId="1477d0b3886af641" providerId="LiveId" clId="{69268B3A-5860-436A-BA7E-6D244B110E82}" dt="2018-09-30T19:26:19.364" v="1716" actId="1035"/>
          <ac:spMkLst>
            <pc:docMk/>
            <pc:sldMk cId="3826331358" sldId="311"/>
            <ac:spMk id="21" creationId="{DC14878E-914E-4E33-BA55-0D9FC1E62CE9}"/>
          </ac:spMkLst>
        </pc:spChg>
        <pc:spChg chg="add mod">
          <ac:chgData name="Danielle Quinn" userId="1477d0b3886af641" providerId="LiveId" clId="{69268B3A-5860-436A-BA7E-6D244B110E82}" dt="2018-09-30T19:26:19.364" v="1716" actId="1035"/>
          <ac:spMkLst>
            <pc:docMk/>
            <pc:sldMk cId="3826331358" sldId="311"/>
            <ac:spMk id="22" creationId="{2A47B776-7A01-4905-A6F7-33F651CFAE23}"/>
          </ac:spMkLst>
        </pc:spChg>
        <pc:spChg chg="add mod ord">
          <ac:chgData name="Danielle Quinn" userId="1477d0b3886af641" providerId="LiveId" clId="{69268B3A-5860-436A-BA7E-6D244B110E82}" dt="2018-09-30T19:27:02.839" v="1748" actId="167"/>
          <ac:spMkLst>
            <pc:docMk/>
            <pc:sldMk cId="3826331358" sldId="311"/>
            <ac:spMk id="24" creationId="{2FCDBD20-299F-468E-AB36-4582F5F041F4}"/>
          </ac:spMkLst>
        </pc:spChg>
        <pc:spChg chg="add mod ord">
          <ac:chgData name="Danielle Quinn" userId="1477d0b3886af641" providerId="LiveId" clId="{69268B3A-5860-436A-BA7E-6D244B110E82}" dt="2018-09-30T19:27:13.247" v="1750" actId="167"/>
          <ac:spMkLst>
            <pc:docMk/>
            <pc:sldMk cId="3826331358" sldId="311"/>
            <ac:spMk id="26" creationId="{4C797C98-F8F5-44F5-BCE3-1B5E8CE1F0F9}"/>
          </ac:spMkLst>
        </pc:spChg>
        <pc:spChg chg="add mod ord">
          <ac:chgData name="Danielle Quinn" userId="1477d0b3886af641" providerId="LiveId" clId="{69268B3A-5860-436A-BA7E-6D244B110E82}" dt="2018-09-30T19:27:13.247" v="1750" actId="167"/>
          <ac:spMkLst>
            <pc:docMk/>
            <pc:sldMk cId="3826331358" sldId="311"/>
            <ac:spMk id="28" creationId="{FB14823C-9EFF-44B2-8BA3-00F076F118C2}"/>
          </ac:spMkLst>
        </pc:spChg>
        <pc:spChg chg="add mod ord">
          <ac:chgData name="Danielle Quinn" userId="1477d0b3886af641" providerId="LiveId" clId="{69268B3A-5860-436A-BA7E-6D244B110E82}" dt="2018-09-30T19:27:13.247" v="1750" actId="167"/>
          <ac:spMkLst>
            <pc:docMk/>
            <pc:sldMk cId="3826331358" sldId="311"/>
            <ac:spMk id="30" creationId="{3CE59CC2-F67D-4A3A-AEC8-2F01235C35AD}"/>
          </ac:spMkLst>
        </pc:spChg>
        <pc:picChg chg="add del">
          <ac:chgData name="Danielle Quinn" userId="1477d0b3886af641" providerId="LiveId" clId="{69268B3A-5860-436A-BA7E-6D244B110E82}" dt="2018-09-30T19:16:11.782" v="1463" actId="478"/>
          <ac:picMkLst>
            <pc:docMk/>
            <pc:sldMk cId="3826331358" sldId="311"/>
            <ac:picMk id="8" creationId="{B29570B4-18FB-49E9-B253-077D9D5994EC}"/>
          </ac:picMkLst>
        </pc:picChg>
        <pc:picChg chg="add del mod">
          <ac:chgData name="Danielle Quinn" userId="1477d0b3886af641" providerId="LiveId" clId="{69268B3A-5860-436A-BA7E-6D244B110E82}" dt="2018-09-30T19:21:08.135" v="1552" actId="478"/>
          <ac:picMkLst>
            <pc:docMk/>
            <pc:sldMk cId="3826331358" sldId="311"/>
            <ac:picMk id="11" creationId="{CA15BBA3-1EDA-4669-ABEC-48613208B382}"/>
          </ac:picMkLst>
        </pc:picChg>
        <pc:picChg chg="add del mod">
          <ac:chgData name="Danielle Quinn" userId="1477d0b3886af641" providerId="LiveId" clId="{69268B3A-5860-436A-BA7E-6D244B110E82}" dt="2018-09-30T19:20:56.099" v="1547" actId="478"/>
          <ac:picMkLst>
            <pc:docMk/>
            <pc:sldMk cId="3826331358" sldId="311"/>
            <ac:picMk id="13" creationId="{82FF0594-33C4-4703-BEBE-24C9F10ED563}"/>
          </ac:picMkLst>
        </pc:picChg>
        <pc:picChg chg="add del mod">
          <ac:chgData name="Danielle Quinn" userId="1477d0b3886af641" providerId="LiveId" clId="{69268B3A-5860-436A-BA7E-6D244B110E82}" dt="2018-09-30T19:20:56.099" v="1547" actId="478"/>
          <ac:picMkLst>
            <pc:docMk/>
            <pc:sldMk cId="3826331358" sldId="311"/>
            <ac:picMk id="15" creationId="{F3961183-A2C5-47A9-B09B-1BA51BB8C9BC}"/>
          </ac:picMkLst>
        </pc:picChg>
        <pc:picChg chg="add del mod">
          <ac:chgData name="Danielle Quinn" userId="1477d0b3886af641" providerId="LiveId" clId="{69268B3A-5860-436A-BA7E-6D244B110E82}" dt="2018-09-30T19:22:54.580" v="1570" actId="478"/>
          <ac:picMkLst>
            <pc:docMk/>
            <pc:sldMk cId="3826331358" sldId="311"/>
            <ac:picMk id="17" creationId="{18658F25-1386-40C3-9DFB-24DD12CB770E}"/>
          </ac:picMkLst>
        </pc:picChg>
        <pc:picChg chg="add del mod ord">
          <ac:chgData name="Danielle Quinn" userId="1477d0b3886af641" providerId="LiveId" clId="{69268B3A-5860-436A-BA7E-6D244B110E82}" dt="2018-09-30T23:51:31.073" v="2129"/>
          <ac:picMkLst>
            <pc:docMk/>
            <pc:sldMk cId="3826331358" sldId="311"/>
            <ac:picMk id="23" creationId="{2E7B14E5-07F5-4DDC-9D30-21E454118026}"/>
          </ac:picMkLst>
        </pc:picChg>
        <pc:picChg chg="add mod ord">
          <ac:chgData name="Danielle Quinn" userId="1477d0b3886af641" providerId="LiveId" clId="{69268B3A-5860-436A-BA7E-6D244B110E82}" dt="2018-09-30T19:27:13.247" v="1750" actId="167"/>
          <ac:picMkLst>
            <pc:docMk/>
            <pc:sldMk cId="3826331358" sldId="311"/>
            <ac:picMk id="25" creationId="{F4584407-CC91-40D3-893F-102ED459F271}"/>
          </ac:picMkLst>
        </pc:picChg>
        <pc:picChg chg="add mod ord">
          <ac:chgData name="Danielle Quinn" userId="1477d0b3886af641" providerId="LiveId" clId="{69268B3A-5860-436A-BA7E-6D244B110E82}" dt="2018-09-30T19:27:13.247" v="1750" actId="167"/>
          <ac:picMkLst>
            <pc:docMk/>
            <pc:sldMk cId="3826331358" sldId="311"/>
            <ac:picMk id="27" creationId="{670D12BD-50E9-4A3A-BF40-4632B0BB3D99}"/>
          </ac:picMkLst>
        </pc:picChg>
        <pc:picChg chg="add mod ord modCrop">
          <ac:chgData name="Danielle Quinn" userId="1477d0b3886af641" providerId="LiveId" clId="{69268B3A-5860-436A-BA7E-6D244B110E82}" dt="2018-09-30T19:27:22.062" v="1751" actId="732"/>
          <ac:picMkLst>
            <pc:docMk/>
            <pc:sldMk cId="3826331358" sldId="311"/>
            <ac:picMk id="29" creationId="{98126127-355B-471A-B215-94F3900AC166}"/>
          </ac:picMkLst>
        </pc:picChg>
        <pc:picChg chg="add del mod modCrop">
          <ac:chgData name="Danielle Quinn" userId="1477d0b3886af641" providerId="LiveId" clId="{69268B3A-5860-436A-BA7E-6D244B110E82}" dt="2018-09-30T19:16:53.147" v="1479" actId="478"/>
          <ac:picMkLst>
            <pc:docMk/>
            <pc:sldMk cId="3826331358" sldId="311"/>
            <ac:picMk id="1026" creationId="{DA36B5F6-57A5-4565-9FE2-59586D21F793}"/>
          </ac:picMkLst>
        </pc:picChg>
        <pc:picChg chg="add mod ord modCrop">
          <ac:chgData name="Danielle Quinn" userId="1477d0b3886af641" providerId="LiveId" clId="{69268B3A-5860-436A-BA7E-6D244B110E82}" dt="2018-09-30T23:51:31.448" v="2130" actId="732"/>
          <ac:picMkLst>
            <pc:docMk/>
            <pc:sldMk cId="3826331358" sldId="311"/>
            <ac:picMk id="1028" creationId="{A7FCC452-A147-4B8F-B86A-D66FE90D1B54}"/>
          </ac:picMkLst>
        </pc:picChg>
        <pc:picChg chg="add mod">
          <ac:chgData name="Danielle Quinn" userId="1477d0b3886af641" providerId="LiveId" clId="{69268B3A-5860-436A-BA7E-6D244B110E82}" dt="2018-09-30T19:26:19.364" v="1716" actId="1035"/>
          <ac:picMkLst>
            <pc:docMk/>
            <pc:sldMk cId="3826331358" sldId="311"/>
            <ac:picMk id="1030" creationId="{F630E4B6-0FDF-4D7F-818C-ECCA7027784D}"/>
          </ac:picMkLst>
        </pc:picChg>
        <pc:cxnChg chg="add del mod">
          <ac:chgData name="Danielle Quinn" userId="1477d0b3886af641" providerId="LiveId" clId="{69268B3A-5860-436A-BA7E-6D244B110E82}" dt="2018-09-30T23:50:50.949" v="2119" actId="478"/>
          <ac:cxnSpMkLst>
            <pc:docMk/>
            <pc:sldMk cId="3826331358" sldId="311"/>
            <ac:cxnSpMk id="10" creationId="{02863659-F481-413A-B857-4EC8EBE6158F}"/>
          </ac:cxnSpMkLst>
        </pc:cxnChg>
        <pc:cxnChg chg="add del mod">
          <ac:chgData name="Danielle Quinn" userId="1477d0b3886af641" providerId="LiveId" clId="{69268B3A-5860-436A-BA7E-6D244B110E82}" dt="2018-09-30T23:50:52.756" v="2121" actId="478"/>
          <ac:cxnSpMkLst>
            <pc:docMk/>
            <pc:sldMk cId="3826331358" sldId="311"/>
            <ac:cxnSpMk id="18" creationId="{366D5986-129F-47B7-A773-5D267EB10DA1}"/>
          </ac:cxnSpMkLst>
        </pc:cxnChg>
        <pc:cxnChg chg="add mod ord">
          <ac:chgData name="Danielle Quinn" userId="1477d0b3886af641" providerId="LiveId" clId="{69268B3A-5860-436A-BA7E-6D244B110E82}" dt="2018-09-30T23:51:46.136" v="2137" actId="14100"/>
          <ac:cxnSpMkLst>
            <pc:docMk/>
            <pc:sldMk cId="3826331358" sldId="311"/>
            <ac:cxnSpMk id="20" creationId="{1D779322-27EA-4318-A6ED-88CECC5B8492}"/>
          </ac:cxnSpMkLst>
        </pc:cxnChg>
        <pc:cxnChg chg="add mod">
          <ac:chgData name="Danielle Quinn" userId="1477d0b3886af641" providerId="LiveId" clId="{69268B3A-5860-436A-BA7E-6D244B110E82}" dt="2018-09-30T23:52:01.627" v="2142" actId="1076"/>
          <ac:cxnSpMkLst>
            <pc:docMk/>
            <pc:sldMk cId="3826331358" sldId="311"/>
            <ac:cxnSpMk id="38" creationId="{F6C2EA21-5A2E-4FD7-9CDF-ED8B1F07DACF}"/>
          </ac:cxnSpMkLst>
        </pc:cxnChg>
        <pc:cxnChg chg="add mod">
          <ac:chgData name="Danielle Quinn" userId="1477d0b3886af641" providerId="LiveId" clId="{69268B3A-5860-436A-BA7E-6D244B110E82}" dt="2018-09-30T23:51:59.220" v="2141" actId="1076"/>
          <ac:cxnSpMkLst>
            <pc:docMk/>
            <pc:sldMk cId="3826331358" sldId="311"/>
            <ac:cxnSpMk id="39" creationId="{9DBD8040-6771-460E-9DD4-55F26D5495D8}"/>
          </ac:cxnSpMkLst>
        </pc:cxnChg>
        <pc:cxnChg chg="add mod">
          <ac:chgData name="Danielle Quinn" userId="1477d0b3886af641" providerId="LiveId" clId="{69268B3A-5860-436A-BA7E-6D244B110E82}" dt="2018-09-30T23:52:06.600" v="2144" actId="1076"/>
          <ac:cxnSpMkLst>
            <pc:docMk/>
            <pc:sldMk cId="3826331358" sldId="311"/>
            <ac:cxnSpMk id="40" creationId="{195EC70C-BFA1-4BAC-BB54-8E040E3F284D}"/>
          </ac:cxnSpMkLst>
        </pc:cxnChg>
      </pc:sldChg>
      <pc:sldChg chg="add del">
        <pc:chgData name="Danielle Quinn" userId="1477d0b3886af641" providerId="LiveId" clId="{69268B3A-5860-436A-BA7E-6D244B110E82}" dt="2018-09-30T19:46:37.622" v="1815"/>
        <pc:sldMkLst>
          <pc:docMk/>
          <pc:sldMk cId="1105153398" sldId="312"/>
        </pc:sldMkLst>
      </pc:sldChg>
      <pc:sldChg chg="del">
        <pc:chgData name="Danielle Quinn" userId="1477d0b3886af641" providerId="LiveId" clId="{69268B3A-5860-436A-BA7E-6D244B110E82}" dt="2018-09-30T17:57:34.590" v="799" actId="2696"/>
        <pc:sldMkLst>
          <pc:docMk/>
          <pc:sldMk cId="2471810845" sldId="313"/>
        </pc:sldMkLst>
      </pc:sldChg>
      <pc:sldChg chg="del">
        <pc:chgData name="Danielle Quinn" userId="1477d0b3886af641" providerId="LiveId" clId="{69268B3A-5860-436A-BA7E-6D244B110E82}" dt="2018-09-30T17:57:34.836" v="804" actId="2696"/>
        <pc:sldMkLst>
          <pc:docMk/>
          <pc:sldMk cId="1356257846" sldId="315"/>
        </pc:sldMkLst>
      </pc:sldChg>
      <pc:sldChg chg="del">
        <pc:chgData name="Danielle Quinn" userId="1477d0b3886af641" providerId="LiveId" clId="{69268B3A-5860-436A-BA7E-6D244B110E82}" dt="2018-09-30T17:57:33.296" v="771" actId="2696"/>
        <pc:sldMkLst>
          <pc:docMk/>
          <pc:sldMk cId="2773045994" sldId="319"/>
        </pc:sldMkLst>
      </pc:sldChg>
      <pc:sldChg chg="addSp delSp modSp modNotesTx">
        <pc:chgData name="Danielle Quinn" userId="1477d0b3886af641" providerId="LiveId" clId="{69268B3A-5860-436A-BA7E-6D244B110E82}" dt="2018-09-30T17:53:48.823" v="427" actId="1076"/>
        <pc:sldMkLst>
          <pc:docMk/>
          <pc:sldMk cId="1079996923" sldId="322"/>
        </pc:sldMkLst>
        <pc:spChg chg="mod">
          <ac:chgData name="Danielle Quinn" userId="1477d0b3886af641" providerId="LiveId" clId="{69268B3A-5860-436A-BA7E-6D244B110E82}" dt="2018-09-30T17:44:17.556" v="23" actId="20577"/>
          <ac:spMkLst>
            <pc:docMk/>
            <pc:sldMk cId="1079996923" sldId="322"/>
            <ac:spMk id="2" creationId="{00000000-0000-0000-0000-000000000000}"/>
          </ac:spMkLst>
        </pc:spChg>
        <pc:spChg chg="add mod">
          <ac:chgData name="Danielle Quinn" userId="1477d0b3886af641" providerId="LiveId" clId="{69268B3A-5860-436A-BA7E-6D244B110E82}" dt="2018-09-30T17:50:42.692" v="415" actId="20577"/>
          <ac:spMkLst>
            <pc:docMk/>
            <pc:sldMk cId="1079996923" sldId="322"/>
            <ac:spMk id="7" creationId="{2D29228F-9091-40DD-AA54-ED54E8FEDA72}"/>
          </ac:spMkLst>
        </pc:spChg>
        <pc:spChg chg="add mod">
          <ac:chgData name="Danielle Quinn" userId="1477d0b3886af641" providerId="LiveId" clId="{69268B3A-5860-436A-BA7E-6D244B110E82}" dt="2018-09-30T17:53:42.575" v="425" actId="1076"/>
          <ac:spMkLst>
            <pc:docMk/>
            <pc:sldMk cId="1079996923" sldId="322"/>
            <ac:spMk id="9" creationId="{F1AC97B6-D73B-4921-9C62-143FE423E9EC}"/>
          </ac:spMkLst>
        </pc:spChg>
        <pc:spChg chg="del mod">
          <ac:chgData name="Danielle Quinn" userId="1477d0b3886af641" providerId="LiveId" clId="{69268B3A-5860-436A-BA7E-6D244B110E82}" dt="2018-09-30T17:44:23.667" v="26" actId="478"/>
          <ac:spMkLst>
            <pc:docMk/>
            <pc:sldMk cId="1079996923" sldId="322"/>
            <ac:spMk id="13" creationId="{00000000-0000-0000-0000-000000000000}"/>
          </ac:spMkLst>
        </pc:spChg>
        <pc:picChg chg="add mod">
          <ac:chgData name="Danielle Quinn" userId="1477d0b3886af641" providerId="LiveId" clId="{69268B3A-5860-436A-BA7E-6D244B110E82}" dt="2018-09-30T17:50:18.326" v="410" actId="1035"/>
          <ac:picMkLst>
            <pc:docMk/>
            <pc:sldMk cId="1079996923" sldId="322"/>
            <ac:picMk id="1026" creationId="{1D38E748-6B4C-4099-808F-87463F20554B}"/>
          </ac:picMkLst>
        </pc:picChg>
        <pc:picChg chg="add mod modCrop">
          <ac:chgData name="Danielle Quinn" userId="1477d0b3886af641" providerId="LiveId" clId="{69268B3A-5860-436A-BA7E-6D244B110E82}" dt="2018-09-30T17:53:48.823" v="427" actId="1076"/>
          <ac:picMkLst>
            <pc:docMk/>
            <pc:sldMk cId="1079996923" sldId="322"/>
            <ac:picMk id="1028" creationId="{FD741119-06E6-46EC-8EF7-426CEDCB5D9F}"/>
          </ac:picMkLst>
        </pc:picChg>
        <pc:cxnChg chg="del">
          <ac:chgData name="Danielle Quinn" userId="1477d0b3886af641" providerId="LiveId" clId="{69268B3A-5860-436A-BA7E-6D244B110E82}" dt="2018-09-30T17:44:24.355" v="27" actId="478"/>
          <ac:cxnSpMkLst>
            <pc:docMk/>
            <pc:sldMk cId="1079996923" sldId="322"/>
            <ac:cxnSpMk id="3" creationId="{00000000-0000-0000-0000-000000000000}"/>
          </ac:cxnSpMkLst>
        </pc:cxnChg>
        <pc:cxnChg chg="del">
          <ac:chgData name="Danielle Quinn" userId="1477d0b3886af641" providerId="LiveId" clId="{69268B3A-5860-436A-BA7E-6D244B110E82}" dt="2018-09-30T17:44:23.076" v="25" actId="478"/>
          <ac:cxnSpMkLst>
            <pc:docMk/>
            <pc:sldMk cId="1079996923" sldId="322"/>
            <ac:cxnSpMk id="8" creationId="{00000000-0000-0000-0000-000000000000}"/>
          </ac:cxnSpMkLst>
        </pc:cxnChg>
      </pc:sldChg>
      <pc:sldChg chg="del">
        <pc:chgData name="Danielle Quinn" userId="1477d0b3886af641" providerId="LiveId" clId="{69268B3A-5860-436A-BA7E-6D244B110E82}" dt="2018-09-30T17:57:33.336" v="772" actId="2696"/>
        <pc:sldMkLst>
          <pc:docMk/>
          <pc:sldMk cId="498365364" sldId="331"/>
        </pc:sldMkLst>
      </pc:sldChg>
      <pc:sldChg chg="del">
        <pc:chgData name="Danielle Quinn" userId="1477d0b3886af641" providerId="LiveId" clId="{69268B3A-5860-436A-BA7E-6D244B110E82}" dt="2018-09-30T17:57:35.914" v="827" actId="2696"/>
        <pc:sldMkLst>
          <pc:docMk/>
          <pc:sldMk cId="1038593374" sldId="354"/>
        </pc:sldMkLst>
      </pc:sldChg>
      <pc:sldChg chg="del">
        <pc:chgData name="Danielle Quinn" userId="1477d0b3886af641" providerId="LiveId" clId="{69268B3A-5860-436A-BA7E-6D244B110E82}" dt="2018-09-30T17:57:35.995" v="830" actId="2696"/>
        <pc:sldMkLst>
          <pc:docMk/>
          <pc:sldMk cId="908469935" sldId="356"/>
        </pc:sldMkLst>
      </pc:sldChg>
      <pc:sldChg chg="del">
        <pc:chgData name="Danielle Quinn" userId="1477d0b3886af641" providerId="LiveId" clId="{69268B3A-5860-436A-BA7E-6D244B110E82}" dt="2018-09-30T17:57:36.020" v="831" actId="2696"/>
        <pc:sldMkLst>
          <pc:docMk/>
          <pc:sldMk cId="1879145993" sldId="358"/>
        </pc:sldMkLst>
      </pc:sldChg>
      <pc:sldChg chg="del">
        <pc:chgData name="Danielle Quinn" userId="1477d0b3886af641" providerId="LiveId" clId="{69268B3A-5860-436A-BA7E-6D244B110E82}" dt="2018-09-30T17:57:35.312" v="815" actId="2696"/>
        <pc:sldMkLst>
          <pc:docMk/>
          <pc:sldMk cId="2295413034" sldId="360"/>
        </pc:sldMkLst>
      </pc:sldChg>
      <pc:sldChg chg="del">
        <pc:chgData name="Danielle Quinn" userId="1477d0b3886af641" providerId="LiveId" clId="{69268B3A-5860-436A-BA7E-6D244B110E82}" dt="2018-09-30T17:57:36.165" v="836" actId="2696"/>
        <pc:sldMkLst>
          <pc:docMk/>
          <pc:sldMk cId="3235983319" sldId="362"/>
        </pc:sldMkLst>
      </pc:sldChg>
      <pc:sldChg chg="del">
        <pc:chgData name="Danielle Quinn" userId="1477d0b3886af641" providerId="LiveId" clId="{69268B3A-5860-436A-BA7E-6D244B110E82}" dt="2018-09-30T17:57:36.065" v="833" actId="2696"/>
        <pc:sldMkLst>
          <pc:docMk/>
          <pc:sldMk cId="3869811517" sldId="365"/>
        </pc:sldMkLst>
      </pc:sldChg>
      <pc:sldChg chg="del">
        <pc:chgData name="Danielle Quinn" userId="1477d0b3886af641" providerId="LiveId" clId="{69268B3A-5860-436A-BA7E-6D244B110E82}" dt="2018-09-30T17:57:36.205" v="837" actId="2696"/>
        <pc:sldMkLst>
          <pc:docMk/>
          <pc:sldMk cId="604942137" sldId="368"/>
        </pc:sldMkLst>
      </pc:sldChg>
      <pc:sldChg chg="del">
        <pc:chgData name="Danielle Quinn" userId="1477d0b3886af641" providerId="LiveId" clId="{69268B3A-5860-436A-BA7E-6D244B110E82}" dt="2018-09-30T17:57:36.240" v="838" actId="2696"/>
        <pc:sldMkLst>
          <pc:docMk/>
          <pc:sldMk cId="2945556952" sldId="370"/>
        </pc:sldMkLst>
      </pc:sldChg>
      <pc:sldChg chg="del">
        <pc:chgData name="Danielle Quinn" userId="1477d0b3886af641" providerId="LiveId" clId="{69268B3A-5860-436A-BA7E-6D244B110E82}" dt="2018-09-30T17:57:36.280" v="839" actId="2696"/>
        <pc:sldMkLst>
          <pc:docMk/>
          <pc:sldMk cId="3634342834" sldId="371"/>
        </pc:sldMkLst>
      </pc:sldChg>
      <pc:sldChg chg="del">
        <pc:chgData name="Danielle Quinn" userId="1477d0b3886af641" providerId="LiveId" clId="{69268B3A-5860-436A-BA7E-6D244B110E82}" dt="2018-09-30T17:57:41.099" v="853" actId="2696"/>
        <pc:sldMkLst>
          <pc:docMk/>
          <pc:sldMk cId="3189381911" sldId="373"/>
        </pc:sldMkLst>
      </pc:sldChg>
      <pc:sldChg chg="del">
        <pc:chgData name="Danielle Quinn" userId="1477d0b3886af641" providerId="LiveId" clId="{69268B3A-5860-436A-BA7E-6D244B110E82}" dt="2018-09-30T17:57:36.515" v="845" actId="2696"/>
        <pc:sldMkLst>
          <pc:docMk/>
          <pc:sldMk cId="3586450913" sldId="380"/>
        </pc:sldMkLst>
      </pc:sldChg>
      <pc:sldChg chg="del">
        <pc:chgData name="Danielle Quinn" userId="1477d0b3886af641" providerId="LiveId" clId="{69268B3A-5860-436A-BA7E-6D244B110E82}" dt="2018-09-30T17:57:36.619" v="848" actId="2696"/>
        <pc:sldMkLst>
          <pc:docMk/>
          <pc:sldMk cId="899195064" sldId="381"/>
        </pc:sldMkLst>
      </pc:sldChg>
      <pc:sldChg chg="del">
        <pc:chgData name="Danielle Quinn" userId="1477d0b3886af641" providerId="LiveId" clId="{69268B3A-5860-436A-BA7E-6D244B110E82}" dt="2018-09-30T17:57:36.653" v="849" actId="2696"/>
        <pc:sldMkLst>
          <pc:docMk/>
          <pc:sldMk cId="286490072" sldId="382"/>
        </pc:sldMkLst>
      </pc:sldChg>
      <pc:sldChg chg="modNotesTx">
        <pc:chgData name="Danielle Quinn" userId="1477d0b3886af641" providerId="LiveId" clId="{69268B3A-5860-436A-BA7E-6D244B110E82}" dt="2018-09-30T22:55:53.470" v="2114" actId="20577"/>
        <pc:sldMkLst>
          <pc:docMk/>
          <pc:sldMk cId="2188193051" sldId="391"/>
        </pc:sldMkLst>
      </pc:sldChg>
      <pc:sldChg chg="del">
        <pc:chgData name="Danielle Quinn" userId="1477d0b3886af641" providerId="LiveId" clId="{69268B3A-5860-436A-BA7E-6D244B110E82}" dt="2018-09-30T17:57:33.223" v="769" actId="2696"/>
        <pc:sldMkLst>
          <pc:docMk/>
          <pc:sldMk cId="3429024674" sldId="393"/>
        </pc:sldMkLst>
      </pc:sldChg>
      <pc:sldChg chg="addSp delSp modSp del modNotesTx">
        <pc:chgData name="Danielle Quinn" userId="1477d0b3886af641" providerId="LiveId" clId="{69268B3A-5860-436A-BA7E-6D244B110E82}" dt="2018-09-30T17:44:29.204" v="28" actId="2696"/>
        <pc:sldMkLst>
          <pc:docMk/>
          <pc:sldMk cId="1821899538" sldId="398"/>
        </pc:sldMkLst>
        <pc:spChg chg="del">
          <ac:chgData name="Danielle Quinn" userId="1477d0b3886af641" providerId="LiveId" clId="{69268B3A-5860-436A-BA7E-6D244B110E82}" dt="2018-09-30T17:43:57.034" v="0" actId="478"/>
          <ac:spMkLst>
            <pc:docMk/>
            <pc:sldMk cId="1821899538" sldId="398"/>
            <ac:spMk id="2" creationId="{00000000-0000-0000-0000-000000000000}"/>
          </ac:spMkLst>
        </pc:spChg>
        <pc:spChg chg="del">
          <ac:chgData name="Danielle Quinn" userId="1477d0b3886af641" providerId="LiveId" clId="{69268B3A-5860-436A-BA7E-6D244B110E82}" dt="2018-09-30T17:43:58.960" v="4" actId="478"/>
          <ac:spMkLst>
            <pc:docMk/>
            <pc:sldMk cId="1821899538" sldId="398"/>
            <ac:spMk id="4" creationId="{00000000-0000-0000-0000-000000000000}"/>
          </ac:spMkLst>
        </pc:spChg>
        <pc:spChg chg="add del mod">
          <ac:chgData name="Danielle Quinn" userId="1477d0b3886af641" providerId="LiveId" clId="{69268B3A-5860-436A-BA7E-6D244B110E82}" dt="2018-09-30T17:43:57.925" v="2" actId="478"/>
          <ac:spMkLst>
            <pc:docMk/>
            <pc:sldMk cId="1821899538" sldId="398"/>
            <ac:spMk id="5" creationId="{14BB022E-D5C5-4EBA-98C4-41A694750AB8}"/>
          </ac:spMkLst>
        </pc:spChg>
        <pc:spChg chg="add del mod">
          <ac:chgData name="Danielle Quinn" userId="1477d0b3886af641" providerId="LiveId" clId="{69268B3A-5860-436A-BA7E-6D244B110E82}" dt="2018-09-30T17:43:58.419" v="3" actId="478"/>
          <ac:spMkLst>
            <pc:docMk/>
            <pc:sldMk cId="1821899538" sldId="398"/>
            <ac:spMk id="7" creationId="{57CBE65B-95FF-4CEB-80B0-CD373F81D3D1}"/>
          </ac:spMkLst>
        </pc:spChg>
        <pc:spChg chg="del">
          <ac:chgData name="Danielle Quinn" userId="1477d0b3886af641" providerId="LiveId" clId="{69268B3A-5860-436A-BA7E-6D244B110E82}" dt="2018-09-30T17:43:57.429" v="1" actId="478"/>
          <ac:spMkLst>
            <pc:docMk/>
            <pc:sldMk cId="1821899538" sldId="398"/>
            <ac:spMk id="13" creationId="{00000000-0000-0000-0000-000000000000}"/>
          </ac:spMkLst>
        </pc:spChg>
      </pc:sldChg>
      <pc:sldChg chg="addSp delSp modSp add">
        <pc:chgData name="Danielle Quinn" userId="1477d0b3886af641" providerId="LiveId" clId="{69268B3A-5860-436A-BA7E-6D244B110E82}" dt="2018-09-30T18:29:14.533" v="874" actId="20577"/>
        <pc:sldMkLst>
          <pc:docMk/>
          <pc:sldMk cId="4096190190" sldId="398"/>
        </pc:sldMkLst>
        <pc:spChg chg="add del mod">
          <ac:chgData name="Danielle Quinn" userId="1477d0b3886af641" providerId="LiveId" clId="{69268B3A-5860-436A-BA7E-6D244B110E82}" dt="2018-09-30T17:57:12.042" v="766" actId="20577"/>
          <ac:spMkLst>
            <pc:docMk/>
            <pc:sldMk cId="4096190190" sldId="398"/>
            <ac:spMk id="2" creationId="{BE3CBE23-2909-481F-B570-EB135ACAEADD}"/>
          </ac:spMkLst>
        </pc:spChg>
        <pc:spChg chg="add mod">
          <ac:chgData name="Danielle Quinn" userId="1477d0b3886af641" providerId="LiveId" clId="{69268B3A-5860-436A-BA7E-6D244B110E82}" dt="2018-09-30T18:29:14.533" v="874" actId="20577"/>
          <ac:spMkLst>
            <pc:docMk/>
            <pc:sldMk cId="4096190190" sldId="398"/>
            <ac:spMk id="3" creationId="{EA837012-8C10-49BB-BE81-D98C5BD63D31}"/>
          </ac:spMkLst>
        </pc:spChg>
        <pc:spChg chg="add del mod">
          <ac:chgData name="Danielle Quinn" userId="1477d0b3886af641" providerId="LiveId" clId="{69268B3A-5860-436A-BA7E-6D244B110E82}" dt="2018-09-30T17:56:09.537" v="673" actId="478"/>
          <ac:spMkLst>
            <pc:docMk/>
            <pc:sldMk cId="4096190190" sldId="398"/>
            <ac:spMk id="5" creationId="{6A1A6BB9-2CC0-4AFB-AF9A-F009DE3F532F}"/>
          </ac:spMkLst>
        </pc:spChg>
      </pc:sldChg>
      <pc:sldChg chg="del">
        <pc:chgData name="Danielle Quinn" userId="1477d0b3886af641" providerId="LiveId" clId="{69268B3A-5860-436A-BA7E-6D244B110E82}" dt="2018-09-30T17:57:33.183" v="768" actId="2696"/>
        <pc:sldMkLst>
          <pc:docMk/>
          <pc:sldMk cId="620944183" sldId="399"/>
        </pc:sldMkLst>
      </pc:sldChg>
      <pc:sldChg chg="del">
        <pc:chgData name="Danielle Quinn" userId="1477d0b3886af641" providerId="LiveId" clId="{69268B3A-5860-436A-BA7E-6D244B110E82}" dt="2018-09-30T17:57:33.388" v="773" actId="2696"/>
        <pc:sldMkLst>
          <pc:docMk/>
          <pc:sldMk cId="947622560" sldId="401"/>
        </pc:sldMkLst>
      </pc:sldChg>
      <pc:sldChg chg="del">
        <pc:chgData name="Danielle Quinn" userId="1477d0b3886af641" providerId="LiveId" clId="{69268B3A-5860-436A-BA7E-6D244B110E82}" dt="2018-09-30T17:57:33.428" v="774" actId="2696"/>
        <pc:sldMkLst>
          <pc:docMk/>
          <pc:sldMk cId="988416313" sldId="403"/>
        </pc:sldMkLst>
      </pc:sldChg>
      <pc:sldChg chg="del">
        <pc:chgData name="Danielle Quinn" userId="1477d0b3886af641" providerId="LiveId" clId="{69268B3A-5860-436A-BA7E-6D244B110E82}" dt="2018-09-30T17:57:33.477" v="775" actId="2696"/>
        <pc:sldMkLst>
          <pc:docMk/>
          <pc:sldMk cId="713866526" sldId="404"/>
        </pc:sldMkLst>
      </pc:sldChg>
      <pc:sldChg chg="del">
        <pc:chgData name="Danielle Quinn" userId="1477d0b3886af641" providerId="LiveId" clId="{69268B3A-5860-436A-BA7E-6D244B110E82}" dt="2018-09-30T17:57:33.520" v="776" actId="2696"/>
        <pc:sldMkLst>
          <pc:docMk/>
          <pc:sldMk cId="4124014558" sldId="405"/>
        </pc:sldMkLst>
      </pc:sldChg>
      <pc:sldChg chg="del">
        <pc:chgData name="Danielle Quinn" userId="1477d0b3886af641" providerId="LiveId" clId="{69268B3A-5860-436A-BA7E-6D244B110E82}" dt="2018-09-30T17:57:33.829" v="782" actId="2696"/>
        <pc:sldMkLst>
          <pc:docMk/>
          <pc:sldMk cId="3974479370" sldId="406"/>
        </pc:sldMkLst>
      </pc:sldChg>
      <pc:sldChg chg="del">
        <pc:chgData name="Danielle Quinn" userId="1477d0b3886af641" providerId="LiveId" clId="{69268B3A-5860-436A-BA7E-6D244B110E82}" dt="2018-09-30T17:57:33.560" v="777" actId="2696"/>
        <pc:sldMkLst>
          <pc:docMk/>
          <pc:sldMk cId="2372687526" sldId="408"/>
        </pc:sldMkLst>
      </pc:sldChg>
      <pc:sldChg chg="del">
        <pc:chgData name="Danielle Quinn" userId="1477d0b3886af641" providerId="LiveId" clId="{69268B3A-5860-436A-BA7E-6D244B110E82}" dt="2018-09-30T17:57:33.784" v="781" actId="2696"/>
        <pc:sldMkLst>
          <pc:docMk/>
          <pc:sldMk cId="664076184" sldId="419"/>
        </pc:sldMkLst>
      </pc:sldChg>
      <pc:sldChg chg="del">
        <pc:chgData name="Danielle Quinn" userId="1477d0b3886af641" providerId="LiveId" clId="{69268B3A-5860-436A-BA7E-6D244B110E82}" dt="2018-09-30T17:57:34.496" v="797" actId="2696"/>
        <pc:sldMkLst>
          <pc:docMk/>
          <pc:sldMk cId="3448250298" sldId="420"/>
        </pc:sldMkLst>
      </pc:sldChg>
      <pc:sldChg chg="del">
        <pc:chgData name="Danielle Quinn" userId="1477d0b3886af641" providerId="LiveId" clId="{69268B3A-5860-436A-BA7E-6D244B110E82}" dt="2018-09-30T17:57:33.920" v="784" actId="2696"/>
        <pc:sldMkLst>
          <pc:docMk/>
          <pc:sldMk cId="4145085472" sldId="422"/>
        </pc:sldMkLst>
      </pc:sldChg>
      <pc:sldChg chg="del">
        <pc:chgData name="Danielle Quinn" userId="1477d0b3886af641" providerId="LiveId" clId="{69268B3A-5860-436A-BA7E-6D244B110E82}" dt="2018-09-30T17:57:33.970" v="785" actId="2696"/>
        <pc:sldMkLst>
          <pc:docMk/>
          <pc:sldMk cId="254185373" sldId="425"/>
        </pc:sldMkLst>
      </pc:sldChg>
      <pc:sldChg chg="del">
        <pc:chgData name="Danielle Quinn" userId="1477d0b3886af641" providerId="LiveId" clId="{69268B3A-5860-436A-BA7E-6D244B110E82}" dt="2018-09-30T17:57:34.010" v="786" actId="2696"/>
        <pc:sldMkLst>
          <pc:docMk/>
          <pc:sldMk cId="1642380770" sldId="426"/>
        </pc:sldMkLst>
      </pc:sldChg>
      <pc:sldChg chg="del">
        <pc:chgData name="Danielle Quinn" userId="1477d0b3886af641" providerId="LiveId" clId="{69268B3A-5860-436A-BA7E-6D244B110E82}" dt="2018-09-30T17:57:34.205" v="790" actId="2696"/>
        <pc:sldMkLst>
          <pc:docMk/>
          <pc:sldMk cId="1548990954" sldId="427"/>
        </pc:sldMkLst>
      </pc:sldChg>
      <pc:sldChg chg="del">
        <pc:chgData name="Danielle Quinn" userId="1477d0b3886af641" providerId="LiveId" clId="{69268B3A-5860-436A-BA7E-6D244B110E82}" dt="2018-09-30T17:57:34.110" v="788" actId="2696"/>
        <pc:sldMkLst>
          <pc:docMk/>
          <pc:sldMk cId="313835761" sldId="428"/>
        </pc:sldMkLst>
      </pc:sldChg>
      <pc:sldChg chg="del">
        <pc:chgData name="Danielle Quinn" userId="1477d0b3886af641" providerId="LiveId" clId="{69268B3A-5860-436A-BA7E-6D244B110E82}" dt="2018-09-30T17:57:34.155" v="789" actId="2696"/>
        <pc:sldMkLst>
          <pc:docMk/>
          <pc:sldMk cId="2114870320" sldId="429"/>
        </pc:sldMkLst>
      </pc:sldChg>
      <pc:sldChg chg="del">
        <pc:chgData name="Danielle Quinn" userId="1477d0b3886af641" providerId="LiveId" clId="{69268B3A-5860-436A-BA7E-6D244B110E82}" dt="2018-09-30T17:57:34.255" v="791" actId="2696"/>
        <pc:sldMkLst>
          <pc:docMk/>
          <pc:sldMk cId="337393907" sldId="430"/>
        </pc:sldMkLst>
      </pc:sldChg>
      <pc:sldChg chg="del">
        <pc:chgData name="Danielle Quinn" userId="1477d0b3886af641" providerId="LiveId" clId="{69268B3A-5860-436A-BA7E-6D244B110E82}" dt="2018-09-30T17:57:34.280" v="792" actId="2696"/>
        <pc:sldMkLst>
          <pc:docMk/>
          <pc:sldMk cId="3520293127" sldId="431"/>
        </pc:sldMkLst>
      </pc:sldChg>
      <pc:sldChg chg="del">
        <pc:chgData name="Danielle Quinn" userId="1477d0b3886af641" providerId="LiveId" clId="{69268B3A-5860-436A-BA7E-6D244B110E82}" dt="2018-09-30T17:57:35.005" v="808" actId="2696"/>
        <pc:sldMkLst>
          <pc:docMk/>
          <pc:sldMk cId="1753871156" sldId="438"/>
        </pc:sldMkLst>
      </pc:sldChg>
      <pc:sldChg chg="del">
        <pc:chgData name="Danielle Quinn" userId="1477d0b3886af641" providerId="LiveId" clId="{69268B3A-5860-436A-BA7E-6D244B110E82}" dt="2018-09-30T17:57:34.705" v="801" actId="2696"/>
        <pc:sldMkLst>
          <pc:docMk/>
          <pc:sldMk cId="719054125" sldId="439"/>
        </pc:sldMkLst>
      </pc:sldChg>
      <pc:sldChg chg="del">
        <pc:chgData name="Danielle Quinn" userId="1477d0b3886af641" providerId="LiveId" clId="{69268B3A-5860-436A-BA7E-6D244B110E82}" dt="2018-09-30T17:57:34.655" v="800" actId="2696"/>
        <pc:sldMkLst>
          <pc:docMk/>
          <pc:sldMk cId="1426598851" sldId="440"/>
        </pc:sldMkLst>
      </pc:sldChg>
      <pc:sldChg chg="del">
        <pc:chgData name="Danielle Quinn" userId="1477d0b3886af641" providerId="LiveId" clId="{69268B3A-5860-436A-BA7E-6D244B110E82}" dt="2018-09-30T17:57:35.095" v="810" actId="2696"/>
        <pc:sldMkLst>
          <pc:docMk/>
          <pc:sldMk cId="3905753110" sldId="443"/>
        </pc:sldMkLst>
      </pc:sldChg>
      <pc:sldChg chg="del">
        <pc:chgData name="Danielle Quinn" userId="1477d0b3886af641" providerId="LiveId" clId="{69268B3A-5860-436A-BA7E-6D244B110E82}" dt="2018-09-30T17:57:35.187" v="812" actId="2696"/>
        <pc:sldMkLst>
          <pc:docMk/>
          <pc:sldMk cId="1183373302" sldId="444"/>
        </pc:sldMkLst>
      </pc:sldChg>
      <pc:sldChg chg="modSp add del">
        <pc:chgData name="Danielle Quinn" userId="1477d0b3886af641" providerId="LiveId" clId="{69268B3A-5860-436A-BA7E-6D244B110E82}" dt="2018-09-30T19:51:19.940" v="1854" actId="1035"/>
        <pc:sldMkLst>
          <pc:docMk/>
          <pc:sldMk cId="23262102" sldId="447"/>
        </pc:sldMkLst>
        <pc:spChg chg="mod">
          <ac:chgData name="Danielle Quinn" userId="1477d0b3886af641" providerId="LiveId" clId="{69268B3A-5860-436A-BA7E-6D244B110E82}" dt="2018-09-30T19:51:11.021" v="1852" actId="20577"/>
          <ac:spMkLst>
            <pc:docMk/>
            <pc:sldMk cId="23262102" sldId="447"/>
            <ac:spMk id="5" creationId="{00000000-0000-0000-0000-000000000000}"/>
          </ac:spMkLst>
        </pc:spChg>
        <pc:picChg chg="mod">
          <ac:chgData name="Danielle Quinn" userId="1477d0b3886af641" providerId="LiveId" clId="{69268B3A-5860-436A-BA7E-6D244B110E82}" dt="2018-09-30T19:51:19.940" v="1854" actId="1035"/>
          <ac:picMkLst>
            <pc:docMk/>
            <pc:sldMk cId="23262102" sldId="447"/>
            <ac:picMk id="3" creationId="{00000000-0000-0000-0000-000000000000}"/>
          </ac:picMkLst>
        </pc:picChg>
      </pc:sldChg>
      <pc:sldChg chg="modSp add del">
        <pc:chgData name="Danielle Quinn" userId="1477d0b3886af641" providerId="LiveId" clId="{69268B3A-5860-436A-BA7E-6D244B110E82}" dt="2018-09-30T19:54:32.047" v="1966" actId="255"/>
        <pc:sldMkLst>
          <pc:docMk/>
          <pc:sldMk cId="4156368271" sldId="448"/>
        </pc:sldMkLst>
        <pc:spChg chg="mod">
          <ac:chgData name="Danielle Quinn" userId="1477d0b3886af641" providerId="LiveId" clId="{69268B3A-5860-436A-BA7E-6D244B110E82}" dt="2018-09-30T19:54:32.047" v="1966" actId="255"/>
          <ac:spMkLst>
            <pc:docMk/>
            <pc:sldMk cId="4156368271" sldId="448"/>
            <ac:spMk id="5" creationId="{00000000-0000-0000-0000-000000000000}"/>
          </ac:spMkLst>
        </pc:spChg>
        <pc:picChg chg="mod">
          <ac:chgData name="Danielle Quinn" userId="1477d0b3886af641" providerId="LiveId" clId="{69268B3A-5860-436A-BA7E-6D244B110E82}" dt="2018-09-30T19:53:54.172" v="1957" actId="1035"/>
          <ac:picMkLst>
            <pc:docMk/>
            <pc:sldMk cId="4156368271" sldId="448"/>
            <ac:picMk id="6" creationId="{00000000-0000-0000-0000-000000000000}"/>
          </ac:picMkLst>
        </pc:picChg>
      </pc:sldChg>
      <pc:sldChg chg="del">
        <pc:chgData name="Danielle Quinn" userId="1477d0b3886af641" providerId="LiveId" clId="{69268B3A-5860-436A-BA7E-6D244B110E82}" dt="2018-09-30T17:57:33.610" v="778" actId="2696"/>
        <pc:sldMkLst>
          <pc:docMk/>
          <pc:sldMk cId="915427073" sldId="456"/>
        </pc:sldMkLst>
      </pc:sldChg>
      <pc:sldChg chg="del">
        <pc:chgData name="Danielle Quinn" userId="1477d0b3886af641" providerId="LiveId" clId="{69268B3A-5860-436A-BA7E-6D244B110E82}" dt="2018-09-30T17:57:33.665" v="779" actId="2696"/>
        <pc:sldMkLst>
          <pc:docMk/>
          <pc:sldMk cId="3168866930" sldId="457"/>
        </pc:sldMkLst>
      </pc:sldChg>
      <pc:sldChg chg="del">
        <pc:chgData name="Danielle Quinn" userId="1477d0b3886af641" providerId="LiveId" clId="{69268B3A-5860-436A-BA7E-6D244B110E82}" dt="2018-09-30T17:57:33.722" v="780" actId="2696"/>
        <pc:sldMkLst>
          <pc:docMk/>
          <pc:sldMk cId="1344932868" sldId="458"/>
        </pc:sldMkLst>
      </pc:sldChg>
      <pc:sldChg chg="del">
        <pc:chgData name="Danielle Quinn" userId="1477d0b3886af641" providerId="LiveId" clId="{69268B3A-5860-436A-BA7E-6D244B110E82}" dt="2018-09-30T17:57:34.881" v="805" actId="2696"/>
        <pc:sldMkLst>
          <pc:docMk/>
          <pc:sldMk cId="259803070" sldId="459"/>
        </pc:sldMkLst>
      </pc:sldChg>
      <pc:sldChg chg="del">
        <pc:chgData name="Danielle Quinn" userId="1477d0b3886af641" providerId="LiveId" clId="{69268B3A-5860-436A-BA7E-6D244B110E82}" dt="2018-09-30T17:57:34.326" v="793" actId="2696"/>
        <pc:sldMkLst>
          <pc:docMk/>
          <pc:sldMk cId="1501205061" sldId="461"/>
        </pc:sldMkLst>
      </pc:sldChg>
      <pc:sldChg chg="del">
        <pc:chgData name="Danielle Quinn" userId="1477d0b3886af641" providerId="LiveId" clId="{69268B3A-5860-436A-BA7E-6D244B110E82}" dt="2018-09-30T17:57:35.147" v="811" actId="2696"/>
        <pc:sldMkLst>
          <pc:docMk/>
          <pc:sldMk cId="335050578" sldId="463"/>
        </pc:sldMkLst>
      </pc:sldChg>
      <pc:sldChg chg="del">
        <pc:chgData name="Danielle Quinn" userId="1477d0b3886af641" providerId="LiveId" clId="{69268B3A-5860-436A-BA7E-6D244B110E82}" dt="2018-09-30T17:57:35.232" v="813" actId="2696"/>
        <pc:sldMkLst>
          <pc:docMk/>
          <pc:sldMk cId="3920457095" sldId="465"/>
        </pc:sldMkLst>
      </pc:sldChg>
      <pc:sldChg chg="del">
        <pc:chgData name="Danielle Quinn" userId="1477d0b3886af641" providerId="LiveId" clId="{69268B3A-5860-436A-BA7E-6D244B110E82}" dt="2018-09-30T17:57:34.456" v="796" actId="2696"/>
        <pc:sldMkLst>
          <pc:docMk/>
          <pc:sldMk cId="167620596" sldId="466"/>
        </pc:sldMkLst>
      </pc:sldChg>
      <pc:sldChg chg="del">
        <pc:chgData name="Danielle Quinn" userId="1477d0b3886af641" providerId="LiveId" clId="{69268B3A-5860-436A-BA7E-6D244B110E82}" dt="2018-09-30T17:57:34.366" v="794" actId="2696"/>
        <pc:sldMkLst>
          <pc:docMk/>
          <pc:sldMk cId="1399351682" sldId="467"/>
        </pc:sldMkLst>
      </pc:sldChg>
      <pc:sldChg chg="del">
        <pc:chgData name="Danielle Quinn" userId="1477d0b3886af641" providerId="LiveId" clId="{69268B3A-5860-436A-BA7E-6D244B110E82}" dt="2018-09-30T17:57:34.935" v="806" actId="2696"/>
        <pc:sldMkLst>
          <pc:docMk/>
          <pc:sldMk cId="2103721878" sldId="468"/>
        </pc:sldMkLst>
      </pc:sldChg>
      <pc:sldChg chg="del">
        <pc:chgData name="Danielle Quinn" userId="1477d0b3886af641" providerId="LiveId" clId="{69268B3A-5860-436A-BA7E-6D244B110E82}" dt="2018-09-30T17:57:34.970" v="807" actId="2696"/>
        <pc:sldMkLst>
          <pc:docMk/>
          <pc:sldMk cId="2540935778" sldId="469"/>
        </pc:sldMkLst>
      </pc:sldChg>
      <pc:sldChg chg="del">
        <pc:chgData name="Danielle Quinn" userId="1477d0b3886af641" providerId="LiveId" clId="{69268B3A-5860-436A-BA7E-6D244B110E82}" dt="2018-09-30T17:57:35.060" v="809" actId="2696"/>
        <pc:sldMkLst>
          <pc:docMk/>
          <pc:sldMk cId="581939280" sldId="470"/>
        </pc:sldMkLst>
      </pc:sldChg>
      <pc:sldChg chg="del">
        <pc:chgData name="Danielle Quinn" userId="1477d0b3886af641" providerId="LiveId" clId="{69268B3A-5860-436A-BA7E-6D244B110E82}" dt="2018-09-30T17:57:35.422" v="817" actId="2696"/>
        <pc:sldMkLst>
          <pc:docMk/>
          <pc:sldMk cId="3939158507" sldId="472"/>
        </pc:sldMkLst>
      </pc:sldChg>
      <pc:sldChg chg="del">
        <pc:chgData name="Danielle Quinn" userId="1477d0b3886af641" providerId="LiveId" clId="{69268B3A-5860-436A-BA7E-6D244B110E82}" dt="2018-09-30T17:57:35.447" v="818" actId="2696"/>
        <pc:sldMkLst>
          <pc:docMk/>
          <pc:sldMk cId="2534873106" sldId="474"/>
        </pc:sldMkLst>
      </pc:sldChg>
      <pc:sldChg chg="del">
        <pc:chgData name="Danielle Quinn" userId="1477d0b3886af641" providerId="LiveId" clId="{69268B3A-5860-436A-BA7E-6D244B110E82}" dt="2018-09-30T17:57:35.497" v="819" actId="2696"/>
        <pc:sldMkLst>
          <pc:docMk/>
          <pc:sldMk cId="3218983047" sldId="475"/>
        </pc:sldMkLst>
      </pc:sldChg>
      <pc:sldChg chg="del">
        <pc:chgData name="Danielle Quinn" userId="1477d0b3886af641" providerId="LiveId" clId="{69268B3A-5860-436A-BA7E-6D244B110E82}" dt="2018-09-30T17:57:35.586" v="821" actId="2696"/>
        <pc:sldMkLst>
          <pc:docMk/>
          <pc:sldMk cId="2178775483" sldId="482"/>
        </pc:sldMkLst>
      </pc:sldChg>
      <pc:sldChg chg="del">
        <pc:chgData name="Danielle Quinn" userId="1477d0b3886af641" providerId="LiveId" clId="{69268B3A-5860-436A-BA7E-6D244B110E82}" dt="2018-09-30T17:57:35.859" v="825" actId="2696"/>
        <pc:sldMkLst>
          <pc:docMk/>
          <pc:sldMk cId="760635114" sldId="484"/>
        </pc:sldMkLst>
      </pc:sldChg>
      <pc:sldChg chg="del">
        <pc:chgData name="Danielle Quinn" userId="1477d0b3886af641" providerId="LiveId" clId="{69268B3A-5860-436A-BA7E-6D244B110E82}" dt="2018-09-30T17:57:35.629" v="822" actId="2696"/>
        <pc:sldMkLst>
          <pc:docMk/>
          <pc:sldMk cId="634127516" sldId="485"/>
        </pc:sldMkLst>
      </pc:sldChg>
      <pc:sldChg chg="del">
        <pc:chgData name="Danielle Quinn" userId="1477d0b3886af641" providerId="LiveId" clId="{69268B3A-5860-436A-BA7E-6D244B110E82}" dt="2018-09-30T17:57:35.696" v="823" actId="2696"/>
        <pc:sldMkLst>
          <pc:docMk/>
          <pc:sldMk cId="3309569919" sldId="486"/>
        </pc:sldMkLst>
      </pc:sldChg>
      <pc:sldChg chg="del">
        <pc:chgData name="Danielle Quinn" userId="1477d0b3886af641" providerId="LiveId" clId="{69268B3A-5860-436A-BA7E-6D244B110E82}" dt="2018-09-30T17:57:35.773" v="824" actId="2696"/>
        <pc:sldMkLst>
          <pc:docMk/>
          <pc:sldMk cId="1810014048" sldId="487"/>
        </pc:sldMkLst>
      </pc:sldChg>
      <pc:sldChg chg="del">
        <pc:chgData name="Danielle Quinn" userId="1477d0b3886af641" providerId="LiveId" clId="{69268B3A-5860-436A-BA7E-6D244B110E82}" dt="2018-09-30T17:57:35.548" v="820" actId="2696"/>
        <pc:sldMkLst>
          <pc:docMk/>
          <pc:sldMk cId="4204218095" sldId="488"/>
        </pc:sldMkLst>
      </pc:sldChg>
      <pc:sldChg chg="del">
        <pc:chgData name="Danielle Quinn" userId="1477d0b3886af641" providerId="LiveId" clId="{69268B3A-5860-436A-BA7E-6D244B110E82}" dt="2018-09-30T17:57:35.884" v="826" actId="2696"/>
        <pc:sldMkLst>
          <pc:docMk/>
          <pc:sldMk cId="2915147537" sldId="489"/>
        </pc:sldMkLst>
      </pc:sldChg>
      <pc:sldChg chg="del">
        <pc:chgData name="Danielle Quinn" userId="1477d0b3886af641" providerId="LiveId" clId="{69268B3A-5860-436A-BA7E-6D244B110E82}" dt="2018-09-30T17:57:35.277" v="814" actId="2696"/>
        <pc:sldMkLst>
          <pc:docMk/>
          <pc:sldMk cId="4092726537" sldId="490"/>
        </pc:sldMkLst>
      </pc:sldChg>
      <pc:sldChg chg="del">
        <pc:chgData name="Danielle Quinn" userId="1477d0b3886af641" providerId="LiveId" clId="{69268B3A-5860-436A-BA7E-6D244B110E82}" dt="2018-09-30T17:57:35.377" v="816" actId="2696"/>
        <pc:sldMkLst>
          <pc:docMk/>
          <pc:sldMk cId="2678107693" sldId="491"/>
        </pc:sldMkLst>
      </pc:sldChg>
      <pc:sldChg chg="del">
        <pc:chgData name="Danielle Quinn" userId="1477d0b3886af641" providerId="LiveId" clId="{69268B3A-5860-436A-BA7E-6D244B110E82}" dt="2018-09-30T17:57:36.757" v="851" actId="2696"/>
        <pc:sldMkLst>
          <pc:docMk/>
          <pc:sldMk cId="2582093729" sldId="493"/>
        </pc:sldMkLst>
      </pc:sldChg>
      <pc:sldChg chg="del">
        <pc:chgData name="Danielle Quinn" userId="1477d0b3886af641" providerId="LiveId" clId="{69268B3A-5860-436A-BA7E-6D244B110E82}" dt="2018-09-30T17:57:36.787" v="852" actId="2696"/>
        <pc:sldMkLst>
          <pc:docMk/>
          <pc:sldMk cId="1543986255" sldId="495"/>
        </pc:sldMkLst>
      </pc:sldChg>
      <pc:sldChg chg="del">
        <pc:chgData name="Danielle Quinn" userId="1477d0b3886af641" providerId="LiveId" clId="{69268B3A-5860-436A-BA7E-6D244B110E82}" dt="2018-09-30T17:57:35.949" v="828" actId="2696"/>
        <pc:sldMkLst>
          <pc:docMk/>
          <pc:sldMk cId="1959422976" sldId="503"/>
        </pc:sldMkLst>
      </pc:sldChg>
      <pc:sldChg chg="del">
        <pc:chgData name="Danielle Quinn" userId="1477d0b3886af641" providerId="LiveId" clId="{69268B3A-5860-436A-BA7E-6D244B110E82}" dt="2018-09-30T17:57:35.970" v="829" actId="2696"/>
        <pc:sldMkLst>
          <pc:docMk/>
          <pc:sldMk cId="2216460586" sldId="504"/>
        </pc:sldMkLst>
      </pc:sldChg>
      <pc:sldChg chg="del">
        <pc:chgData name="Danielle Quinn" userId="1477d0b3886af641" providerId="LiveId" clId="{69268B3A-5860-436A-BA7E-6D244B110E82}" dt="2018-09-30T17:57:36.315" v="840" actId="2696"/>
        <pc:sldMkLst>
          <pc:docMk/>
          <pc:sldMk cId="455755636" sldId="506"/>
        </pc:sldMkLst>
      </pc:sldChg>
      <pc:sldChg chg="del">
        <pc:chgData name="Danielle Quinn" userId="1477d0b3886af641" providerId="LiveId" clId="{69268B3A-5860-436A-BA7E-6D244B110E82}" dt="2018-09-30T17:57:36.400" v="842" actId="2696"/>
        <pc:sldMkLst>
          <pc:docMk/>
          <pc:sldMk cId="2200825678" sldId="507"/>
        </pc:sldMkLst>
      </pc:sldChg>
      <pc:sldChg chg="del">
        <pc:chgData name="Danielle Quinn" userId="1477d0b3886af641" providerId="LiveId" clId="{69268B3A-5860-436A-BA7E-6D244B110E82}" dt="2018-09-30T17:57:36.355" v="841" actId="2696"/>
        <pc:sldMkLst>
          <pc:docMk/>
          <pc:sldMk cId="1699012700" sldId="508"/>
        </pc:sldMkLst>
      </pc:sldChg>
      <pc:sldChg chg="del">
        <pc:chgData name="Danielle Quinn" userId="1477d0b3886af641" providerId="LiveId" clId="{69268B3A-5860-436A-BA7E-6D244B110E82}" dt="2018-09-30T17:57:36.480" v="844" actId="2696"/>
        <pc:sldMkLst>
          <pc:docMk/>
          <pc:sldMk cId="1309579284" sldId="510"/>
        </pc:sldMkLst>
      </pc:sldChg>
      <pc:sldChg chg="del">
        <pc:chgData name="Danielle Quinn" userId="1477d0b3886af641" providerId="LiveId" clId="{69268B3A-5860-436A-BA7E-6D244B110E82}" dt="2018-09-30T17:57:36.700" v="850" actId="2696"/>
        <pc:sldMkLst>
          <pc:docMk/>
          <pc:sldMk cId="1502710807" sldId="511"/>
        </pc:sldMkLst>
      </pc:sldChg>
      <pc:sldChg chg="del">
        <pc:chgData name="Danielle Quinn" userId="1477d0b3886af641" providerId="LiveId" clId="{69268B3A-5860-436A-BA7E-6D244B110E82}" dt="2018-09-30T17:57:36.120" v="835" actId="2696"/>
        <pc:sldMkLst>
          <pc:docMk/>
          <pc:sldMk cId="678366792" sldId="512"/>
        </pc:sldMkLst>
      </pc:sldChg>
      <pc:sldChg chg="del">
        <pc:chgData name="Danielle Quinn" userId="1477d0b3886af641" providerId="LiveId" clId="{69268B3A-5860-436A-BA7E-6D244B110E82}" dt="2018-09-30T17:57:36.045" v="832" actId="2696"/>
        <pc:sldMkLst>
          <pc:docMk/>
          <pc:sldMk cId="2991466874" sldId="513"/>
        </pc:sldMkLst>
      </pc:sldChg>
      <pc:sldChg chg="del">
        <pc:chgData name="Danielle Quinn" userId="1477d0b3886af641" providerId="LiveId" clId="{69268B3A-5860-436A-BA7E-6D244B110E82}" dt="2018-09-30T17:57:36.090" v="834" actId="2696"/>
        <pc:sldMkLst>
          <pc:docMk/>
          <pc:sldMk cId="1817128068" sldId="514"/>
        </pc:sldMkLst>
      </pc:sldChg>
      <pc:sldChg chg="del">
        <pc:chgData name="Danielle Quinn" userId="1477d0b3886af641" providerId="LiveId" clId="{69268B3A-5860-436A-BA7E-6D244B110E82}" dt="2018-09-30T17:57:36.455" v="843" actId="2696"/>
        <pc:sldMkLst>
          <pc:docMk/>
          <pc:sldMk cId="2779915175" sldId="515"/>
        </pc:sldMkLst>
      </pc:sldChg>
      <pc:sldChg chg="del">
        <pc:chgData name="Danielle Quinn" userId="1477d0b3886af641" providerId="LiveId" clId="{69268B3A-5860-436A-BA7E-6D244B110E82}" dt="2018-09-30T17:57:36.554" v="846" actId="2696"/>
        <pc:sldMkLst>
          <pc:docMk/>
          <pc:sldMk cId="1840619958" sldId="516"/>
        </pc:sldMkLst>
      </pc:sldChg>
      <pc:sldChg chg="del">
        <pc:chgData name="Danielle Quinn" userId="1477d0b3886af641" providerId="LiveId" clId="{69268B3A-5860-436A-BA7E-6D244B110E82}" dt="2018-09-30T17:57:36.589" v="847" actId="2696"/>
        <pc:sldMkLst>
          <pc:docMk/>
          <pc:sldMk cId="416281327" sldId="517"/>
        </pc:sldMkLst>
      </pc:sldChg>
      <pc:sldChg chg="modSp">
        <pc:chgData name="Danielle Quinn" userId="1477d0b3886af641" providerId="LiveId" clId="{69268B3A-5860-436A-BA7E-6D244B110E82}" dt="2018-09-30T18:36:22.522" v="1036" actId="1038"/>
        <pc:sldMkLst>
          <pc:docMk/>
          <pc:sldMk cId="1680807685" sldId="521"/>
        </pc:sldMkLst>
        <pc:spChg chg="mod">
          <ac:chgData name="Danielle Quinn" userId="1477d0b3886af641" providerId="LiveId" clId="{69268B3A-5860-436A-BA7E-6D244B110E82}" dt="2018-09-30T18:36:22.522" v="1036" actId="1038"/>
          <ac:spMkLst>
            <pc:docMk/>
            <pc:sldMk cId="1680807685" sldId="521"/>
            <ac:spMk id="9" creationId="{47181E64-E177-499E-BFD3-051B41354932}"/>
          </ac:spMkLst>
        </pc:spChg>
      </pc:sldChg>
      <pc:sldChg chg="addSp delSp modSp add modNotesTx">
        <pc:chgData name="Danielle Quinn" userId="1477d0b3886af641" providerId="LiveId" clId="{69268B3A-5860-436A-BA7E-6D244B110E82}" dt="2018-09-30T19:36:27.222" v="1814" actId="1035"/>
        <pc:sldMkLst>
          <pc:docMk/>
          <pc:sldMk cId="3975967013" sldId="522"/>
        </pc:sldMkLst>
        <pc:spChg chg="del mod">
          <ac:chgData name="Danielle Quinn" userId="1477d0b3886af641" providerId="LiveId" clId="{69268B3A-5860-436A-BA7E-6D244B110E82}" dt="2018-09-30T19:36:21.937" v="1803" actId="478"/>
          <ac:spMkLst>
            <pc:docMk/>
            <pc:sldMk cId="3975967013" sldId="522"/>
            <ac:spMk id="2" creationId="{BE3CBE23-2909-481F-B570-EB135ACAEADD}"/>
          </ac:spMkLst>
        </pc:spChg>
        <pc:spChg chg="mod">
          <ac:chgData name="Danielle Quinn" userId="1477d0b3886af641" providerId="LiveId" clId="{69268B3A-5860-436A-BA7E-6D244B110E82}" dt="2018-09-30T19:36:27.222" v="1814" actId="1035"/>
          <ac:spMkLst>
            <pc:docMk/>
            <pc:sldMk cId="3975967013" sldId="522"/>
            <ac:spMk id="3" creationId="{EA837012-8C10-49BB-BE81-D98C5BD63D31}"/>
          </ac:spMkLst>
        </pc:spChg>
        <pc:spChg chg="add del mod">
          <ac:chgData name="Danielle Quinn" userId="1477d0b3886af641" providerId="LiveId" clId="{69268B3A-5860-436A-BA7E-6D244B110E82}" dt="2018-09-30T19:36:23.126" v="1804" actId="478"/>
          <ac:spMkLst>
            <pc:docMk/>
            <pc:sldMk cId="3975967013" sldId="522"/>
            <ac:spMk id="5" creationId="{8D63FE1B-28AE-4256-90C6-8186471A3957}"/>
          </ac:spMkLst>
        </pc:spChg>
      </pc:sldChg>
      <pc:sldChg chg="modSp add modNotesTx">
        <pc:chgData name="Danielle Quinn" userId="1477d0b3886af641" providerId="LiveId" clId="{69268B3A-5860-436A-BA7E-6D244B110E82}" dt="2018-09-30T23:50:27.122" v="2115" actId="6549"/>
        <pc:sldMkLst>
          <pc:docMk/>
          <pc:sldMk cId="3212924523" sldId="523"/>
        </pc:sldMkLst>
        <pc:spChg chg="mod">
          <ac:chgData name="Danielle Quinn" userId="1477d0b3886af641" providerId="LiveId" clId="{69268B3A-5860-436A-BA7E-6D244B110E82}" dt="2018-09-30T19:52:10.124" v="1895" actId="255"/>
          <ac:spMkLst>
            <pc:docMk/>
            <pc:sldMk cId="3212924523" sldId="523"/>
            <ac:spMk id="3" creationId="{EA837012-8C10-49BB-BE81-D98C5BD63D3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64E94-E094-4DC3-B5D0-CC587827862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FBAF7-3AE2-4F22-92F7-C6C791B0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4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4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06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&lt; ~ 5 minutes to do this and take a break 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46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8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91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25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6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34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organization / spreadsheet design – 15 min</a:t>
            </a:r>
          </a:p>
          <a:p>
            <a:r>
              <a:rPr lang="en-CA" dirty="0"/>
              <a:t>Directory structure / importing data – 10 min</a:t>
            </a:r>
          </a:p>
          <a:p>
            <a:r>
              <a:rPr lang="en-CA" dirty="0"/>
              <a:t>Working with data frames – 10 min</a:t>
            </a:r>
          </a:p>
          <a:p>
            <a:r>
              <a:rPr lang="en-CA" dirty="0"/>
              <a:t>Conditional operators – 10 min</a:t>
            </a:r>
          </a:p>
          <a:p>
            <a:r>
              <a:rPr lang="en-CA" dirty="0"/>
              <a:t>{</a:t>
            </a:r>
            <a:r>
              <a:rPr lang="en-CA" dirty="0" err="1"/>
              <a:t>dplyr</a:t>
            </a:r>
            <a:r>
              <a:rPr lang="en-CA" dirty="0"/>
              <a:t>} – 15 min (just select, filter, and if time, pipes, </a:t>
            </a:r>
            <a:r>
              <a:rPr lang="en-CA" dirty="0" err="1"/>
              <a:t>group_by</a:t>
            </a:r>
            <a:r>
              <a:rPr lang="en-CA" dirty="0"/>
              <a:t>, and summarise?)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2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5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28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We’ll focus on data entry and organization; the steps that happen before you use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84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86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81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36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1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4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D0C8-A7A7-43CA-AD7D-260A70E1B0E9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5CD3-8E34-4CD4-B393-F45942C3DC6C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0CA0-0105-471B-AD04-3BC0D026062B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4983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A6F2-AEEB-46F3-98F4-8F4B9EBDE2CB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1230-72A6-47A0-B509-909E257E3649}" type="datetime1">
              <a:rPr lang="en-US" smtClean="0"/>
              <a:t>9/30/2018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336B-1609-4826-A113-724DFDC37E5A}" type="datetime1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C220-716F-4291-9CAE-338D452EAEA1}" type="datetime1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E3C7-B9A2-4A40-876C-D9896B121A47}" type="datetime1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D64-E478-4943-9431-4375F4B17CDF}" type="datetime1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B2AF-0223-4C01-A505-587876FE8072}" type="datetime1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FD15-0810-44F5-92C8-3703534CCAB2}" type="datetime1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61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C389987-8D32-4ECF-8B29-C171521FAADD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00800"/>
            <a:ext cx="782321" cy="3678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2"/>
                </a:solidFill>
              </a:defRPr>
            </a:lvl1pPr>
          </a:lstStyle>
          <a:p>
            <a:fld id="{96C54D99-A25D-4F4C-AF8C-82C46A871B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q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09800"/>
            <a:ext cx="8382000" cy="914400"/>
          </a:xfrm>
        </p:spPr>
        <p:txBody>
          <a:bodyPr>
            <a:noAutofit/>
          </a:bodyPr>
          <a:lstStyle/>
          <a:p>
            <a:pPr algn="ctr"/>
            <a:r>
              <a:rPr lang="en-US" sz="4500" dirty="0"/>
              <a:t>Dealing with data in </a:t>
            </a:r>
            <a:r>
              <a:rPr lang="en-US" sz="4500" dirty="0" err="1"/>
              <a:t>rstudio</a:t>
            </a:r>
            <a:endParaRPr lang="en-US" sz="4500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5872314"/>
            <a:ext cx="21323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002060"/>
                </a:solidFill>
              </a:rPr>
              <a:t>RBarMUN</a:t>
            </a:r>
            <a:endParaRPr lang="en-US" sz="22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1 October 2018</a:t>
            </a:r>
          </a:p>
        </p:txBody>
      </p:sp>
      <p:pic>
        <p:nvPicPr>
          <p:cNvPr id="9" name="Picture 2" descr="Image result for memorial university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9" r="36859"/>
          <a:stretch/>
        </p:blipFill>
        <p:spPr bwMode="auto">
          <a:xfrm>
            <a:off x="152400" y="5808470"/>
            <a:ext cx="1381945" cy="89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the carpentries software logo">
            <a:extLst>
              <a:ext uri="{FF2B5EF4-FFF2-40B4-BE49-F238E27FC236}">
                <a16:creationId xmlns:a16="http://schemas.microsoft.com/office/drawing/2014/main" id="{935DD364-C24B-4AC5-9C2D-05B92F4F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52400"/>
            <a:ext cx="2132315" cy="141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23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Spreadsheet design</a:t>
            </a:r>
            <a:endParaRPr lang="en-CA" sz="30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1D38E748-6B4C-4099-808F-87463F205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4191000" cy="303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29228F-9091-40DD-AA54-ED54E8FED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191000"/>
            <a:ext cx="8305800" cy="228599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b="0" dirty="0"/>
              <a:t>The most common mistake is treating spreadsheets like a lab notebook: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300" b="0" dirty="0"/>
              <a:t>Relying on context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300" b="0" dirty="0"/>
              <a:t>Including notes in the margins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300" b="0" dirty="0"/>
              <a:t>Using spatial layout to convey meaning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23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300" dirty="0"/>
              <a:t>Humans can (sometimes) interpret this, computers can</a:t>
            </a:r>
            <a:r>
              <a:rPr lang="en-CA" sz="2300" dirty="0"/>
              <a:t>’t.</a:t>
            </a:r>
            <a:endParaRPr lang="en-US" sz="2300" dirty="0"/>
          </a:p>
        </p:txBody>
      </p:sp>
      <p:pic>
        <p:nvPicPr>
          <p:cNvPr id="1028" name="Picture 4" descr="Image result for spreadsheet">
            <a:extLst>
              <a:ext uri="{FF2B5EF4-FFF2-40B4-BE49-F238E27FC236}">
                <a16:creationId xmlns:a16="http://schemas.microsoft.com/office/drawing/2014/main" id="{FD741119-06E6-46EC-8EF7-426CEDCB5D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867"/>
          <a:stretch/>
        </p:blipFill>
        <p:spPr bwMode="auto">
          <a:xfrm>
            <a:off x="5105400" y="1279677"/>
            <a:ext cx="3429000" cy="24492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1AC97B6-D73B-4921-9C62-143FE423E9EC}"/>
              </a:ext>
            </a:extLst>
          </p:cNvPr>
          <p:cNvSpPr txBox="1">
            <a:spLocks/>
          </p:cNvSpPr>
          <p:nvPr/>
        </p:nvSpPr>
        <p:spPr>
          <a:xfrm>
            <a:off x="4495800" y="1981200"/>
            <a:ext cx="8382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rgbClr val="C00000"/>
                </a:solidFill>
              </a:rPr>
              <a:t>≠</a:t>
            </a:r>
            <a:endParaRPr lang="en-CA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996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BE23-2909-481F-B570-EB135ACA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6118"/>
            <a:ext cx="7620000" cy="761682"/>
          </a:xfrm>
        </p:spPr>
        <p:txBody>
          <a:bodyPr>
            <a:noAutofit/>
          </a:bodyPr>
          <a:lstStyle/>
          <a:p>
            <a:pPr algn="ctr"/>
            <a:r>
              <a:rPr lang="en-CA" dirty="0">
                <a:solidFill>
                  <a:srgbClr val="C00000"/>
                </a:solidFill>
              </a:rPr>
              <a:t>The 5 golden rules of spreadsheet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7012-8C10-49BB-BE81-D98C5BD63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52600"/>
            <a:ext cx="7620000" cy="42211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b="0" dirty="0"/>
              <a:t>Keep your raw data raw</a:t>
            </a:r>
          </a:p>
          <a:p>
            <a:pPr marL="514350" indent="-514350">
              <a:buAutoNum type="arabicPeriod"/>
            </a:pPr>
            <a:r>
              <a:rPr lang="en-US" sz="2800" b="0" dirty="0"/>
              <a:t>Each variable goes in a column</a:t>
            </a:r>
          </a:p>
          <a:p>
            <a:pPr marL="514350" indent="-514350">
              <a:buAutoNum type="arabicPeriod"/>
            </a:pPr>
            <a:r>
              <a:rPr lang="en-US" sz="2800" b="0" dirty="0"/>
              <a:t>Each observation goes </a:t>
            </a:r>
            <a:r>
              <a:rPr lang="en-US" sz="2800" b="0"/>
              <a:t>in one </a:t>
            </a:r>
            <a:r>
              <a:rPr lang="en-US" sz="2800" b="0" dirty="0"/>
              <a:t>row</a:t>
            </a:r>
          </a:p>
          <a:p>
            <a:pPr marL="514350" indent="-514350">
              <a:buAutoNum type="arabicPeriod"/>
            </a:pPr>
            <a:r>
              <a:rPr lang="en-US" sz="2800" b="0" dirty="0"/>
              <a:t>Each cell only contains ONE piece of information</a:t>
            </a:r>
          </a:p>
          <a:p>
            <a:pPr marL="514350" indent="-514350">
              <a:buAutoNum type="arabicPeriod"/>
            </a:pPr>
            <a:r>
              <a:rPr lang="en-US" sz="2800" b="0" dirty="0"/>
              <a:t>Export in a universal file format</a:t>
            </a:r>
          </a:p>
          <a:p>
            <a:pPr marL="914400" lvl="1" indent="-45720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619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7012-8C10-49BB-BE81-D98C5BD63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2800" b="0" dirty="0"/>
              <a:t>Create a folder on your desktop called </a:t>
            </a:r>
            <a:r>
              <a:rPr lang="en-US" sz="2800" b="0" dirty="0" err="1"/>
              <a:t>RBarMUN</a:t>
            </a:r>
            <a:endParaRPr lang="en-US" sz="2800" b="0" dirty="0"/>
          </a:p>
          <a:p>
            <a:pPr marL="514350" indent="-514350">
              <a:buAutoNum type="arabicPeriod"/>
            </a:pPr>
            <a:r>
              <a:rPr lang="en-US" sz="2800" b="0" dirty="0"/>
              <a:t>Download the data set from: </a:t>
            </a:r>
            <a:r>
              <a:rPr lang="en-US" sz="4000" dirty="0">
                <a:solidFill>
                  <a:srgbClr val="0070C0"/>
                </a:solidFill>
              </a:rPr>
              <a:t>https://bit.ly/2OrchyG      		</a:t>
            </a:r>
            <a:r>
              <a:rPr lang="en-US" sz="2800" b="0" dirty="0"/>
              <a:t>(click “download”)</a:t>
            </a: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b="0" dirty="0"/>
              <a:t>Open the file using any spreadsheet program (Excel, LibreOffice, etc.)</a:t>
            </a:r>
          </a:p>
          <a:p>
            <a:pPr marL="514350" indent="-514350">
              <a:buAutoNum type="arabicPeriod"/>
            </a:pPr>
            <a:r>
              <a:rPr lang="en-US" sz="2800" b="0" dirty="0"/>
              <a:t>Convert it to a </a:t>
            </a:r>
            <a:r>
              <a:rPr lang="en-US" sz="2800" dirty="0"/>
              <a:t>tab delimited</a:t>
            </a:r>
            <a:r>
              <a:rPr lang="en-US" sz="2800" b="0" dirty="0"/>
              <a:t> (.txt) file called </a:t>
            </a:r>
            <a:r>
              <a:rPr lang="en-US" sz="28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gapminder.txt </a:t>
            </a:r>
            <a:r>
              <a:rPr lang="en-US" sz="2800" b="0" dirty="0"/>
              <a:t>and save it in your </a:t>
            </a:r>
            <a:r>
              <a:rPr lang="en-US" sz="2800" b="0" dirty="0" err="1"/>
              <a:t>RBarMUN</a:t>
            </a:r>
            <a:r>
              <a:rPr lang="en-US" sz="2800" b="0" dirty="0"/>
              <a:t> folder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5967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7012-8C10-49BB-BE81-D98C5BD63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457200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/>
              <a:t>Extra Slides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12924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 descr="Image result for folder">
            <a:extLst>
              <a:ext uri="{FF2B5EF4-FFF2-40B4-BE49-F238E27FC236}">
                <a16:creationId xmlns:a16="http://schemas.microsoft.com/office/drawing/2014/main" id="{F4584407-CC91-40D3-893F-102ED459F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6" y="3918673"/>
            <a:ext cx="1138459" cy="113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C797C98-F8F5-44F5-BCE3-1B5E8CE1F0F9}"/>
              </a:ext>
            </a:extLst>
          </p:cNvPr>
          <p:cNvSpPr txBox="1"/>
          <p:nvPr/>
        </p:nvSpPr>
        <p:spPr>
          <a:xfrm>
            <a:off x="488958" y="4347758"/>
            <a:ext cx="96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err="1"/>
              <a:t>danie</a:t>
            </a:r>
            <a:endParaRPr lang="en-CA" sz="2000" b="1" dirty="0"/>
          </a:p>
        </p:txBody>
      </p:sp>
      <p:pic>
        <p:nvPicPr>
          <p:cNvPr id="27" name="Picture 4" descr="Image result for folder">
            <a:extLst>
              <a:ext uri="{FF2B5EF4-FFF2-40B4-BE49-F238E27FC236}">
                <a16:creationId xmlns:a16="http://schemas.microsoft.com/office/drawing/2014/main" id="{670D12BD-50E9-4A3A-BF40-4632B0BB3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5" y="4848403"/>
            <a:ext cx="1138459" cy="113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B14823C-9EFF-44B2-8BA3-00F076F118C2}"/>
              </a:ext>
            </a:extLst>
          </p:cNvPr>
          <p:cNvSpPr txBox="1"/>
          <p:nvPr/>
        </p:nvSpPr>
        <p:spPr>
          <a:xfrm>
            <a:off x="488957" y="5277488"/>
            <a:ext cx="9642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500" b="1" dirty="0"/>
              <a:t>Desktop</a:t>
            </a:r>
          </a:p>
        </p:txBody>
      </p:sp>
      <p:pic>
        <p:nvPicPr>
          <p:cNvPr id="29" name="Picture 4" descr="Image result for folder">
            <a:extLst>
              <a:ext uri="{FF2B5EF4-FFF2-40B4-BE49-F238E27FC236}">
                <a16:creationId xmlns:a16="http://schemas.microsoft.com/office/drawing/2014/main" id="{98126127-355B-471A-B215-94F3900AC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87"/>
          <a:stretch/>
        </p:blipFill>
        <p:spPr bwMode="auto">
          <a:xfrm>
            <a:off x="404591" y="5791201"/>
            <a:ext cx="1138459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CE59CC2-F67D-4A3A-AEC8-2F01235C35AD}"/>
              </a:ext>
            </a:extLst>
          </p:cNvPr>
          <p:cNvSpPr txBox="1"/>
          <p:nvPr/>
        </p:nvSpPr>
        <p:spPr>
          <a:xfrm>
            <a:off x="480793" y="6220285"/>
            <a:ext cx="9642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300" b="1" dirty="0" err="1"/>
              <a:t>RBarMUN</a:t>
            </a:r>
            <a:endParaRPr lang="en-CA" sz="1300" b="1" dirty="0"/>
          </a:p>
        </p:txBody>
      </p:sp>
      <p:pic>
        <p:nvPicPr>
          <p:cNvPr id="23" name="Picture 4" descr="Image result for folder">
            <a:extLst>
              <a:ext uri="{FF2B5EF4-FFF2-40B4-BE49-F238E27FC236}">
                <a16:creationId xmlns:a16="http://schemas.microsoft.com/office/drawing/2014/main" id="{2E7B14E5-07F5-4DDC-9D30-21E454118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41" y="3048000"/>
            <a:ext cx="1138459" cy="113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FCDBD20-299F-468E-AB36-4582F5F041F4}"/>
              </a:ext>
            </a:extLst>
          </p:cNvPr>
          <p:cNvSpPr txBox="1"/>
          <p:nvPr/>
        </p:nvSpPr>
        <p:spPr>
          <a:xfrm>
            <a:off x="461743" y="3477085"/>
            <a:ext cx="96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Users</a:t>
            </a:r>
          </a:p>
        </p:txBody>
      </p:sp>
      <p:pic>
        <p:nvPicPr>
          <p:cNvPr id="1028" name="Picture 4" descr="Image result for folder">
            <a:extLst>
              <a:ext uri="{FF2B5EF4-FFF2-40B4-BE49-F238E27FC236}">
                <a16:creationId xmlns:a16="http://schemas.microsoft.com/office/drawing/2014/main" id="{A7FCC452-A147-4B8F-B86A-D66FE90D1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13" y="2212913"/>
            <a:ext cx="1116688" cy="111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Working directory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1066800"/>
            <a:ext cx="83058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0" dirty="0"/>
              <a:t>The working directory is the location (folder) that R is going to communicate with when importing files, exporting figures, etc.</a:t>
            </a:r>
          </a:p>
          <a:p>
            <a:pPr algn="ctr"/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			</a:t>
            </a:r>
          </a:p>
          <a:p>
            <a:pPr algn="ctr"/>
            <a:endParaRPr lang="en-CA" b="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algn="ctr"/>
            <a:endParaRPr lang="en-CA" b="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algn="ctr"/>
            <a:endParaRPr lang="en-CA" b="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algn="ctr"/>
            <a:endParaRPr lang="en-CA" b="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algn="ctr"/>
            <a:r>
              <a:rPr lang="en-CA" sz="24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		</a:t>
            </a:r>
            <a:r>
              <a:rPr lang="en-CA" sz="24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C:/Users/danie/Desktop/RBarMUN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AB98B-6991-47CC-84DF-B7F82A9C8A93}"/>
              </a:ext>
            </a:extLst>
          </p:cNvPr>
          <p:cNvSpPr txBox="1"/>
          <p:nvPr/>
        </p:nvSpPr>
        <p:spPr>
          <a:xfrm>
            <a:off x="737056" y="2620226"/>
            <a:ext cx="53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/>
              <a:t>C:</a:t>
            </a:r>
          </a:p>
        </p:txBody>
      </p:sp>
      <p:pic>
        <p:nvPicPr>
          <p:cNvPr id="1030" name="Picture 6" descr="Image result for folder mac">
            <a:extLst>
              <a:ext uri="{FF2B5EF4-FFF2-40B4-BE49-F238E27FC236}">
                <a16:creationId xmlns:a16="http://schemas.microsoft.com/office/drawing/2014/main" id="{F630E4B6-0FDF-4D7F-818C-ECCA7027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23581"/>
            <a:ext cx="8953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8CDE96B-C553-4676-A5FE-916FA5AA8B34}"/>
              </a:ext>
            </a:extLst>
          </p:cNvPr>
          <p:cNvSpPr txBox="1"/>
          <p:nvPr/>
        </p:nvSpPr>
        <p:spPr>
          <a:xfrm>
            <a:off x="2133600" y="2593913"/>
            <a:ext cx="53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/>
              <a:t>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B1443-8F68-4541-9868-DF1883918A63}"/>
              </a:ext>
            </a:extLst>
          </p:cNvPr>
          <p:cNvSpPr txBox="1"/>
          <p:nvPr/>
        </p:nvSpPr>
        <p:spPr>
          <a:xfrm>
            <a:off x="2876550" y="2514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“root” directory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14878E-914E-4E33-BA55-0D9FC1E62CE9}"/>
              </a:ext>
            </a:extLst>
          </p:cNvPr>
          <p:cNvSpPr txBox="1"/>
          <p:nvPr/>
        </p:nvSpPr>
        <p:spPr>
          <a:xfrm>
            <a:off x="407312" y="2057865"/>
            <a:ext cx="111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47B776-7A01-4905-A6F7-33F651CFAE23}"/>
              </a:ext>
            </a:extLst>
          </p:cNvPr>
          <p:cNvSpPr txBox="1"/>
          <p:nvPr/>
        </p:nvSpPr>
        <p:spPr>
          <a:xfrm>
            <a:off x="1905000" y="2057400"/>
            <a:ext cx="111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779322-27EA-4318-A6ED-88CECC5B8492}"/>
              </a:ext>
            </a:extLst>
          </p:cNvPr>
          <p:cNvCxnSpPr>
            <a:cxnSpLocks/>
          </p:cNvCxnSpPr>
          <p:nvPr/>
        </p:nvCxnSpPr>
        <p:spPr>
          <a:xfrm>
            <a:off x="914400" y="3048000"/>
            <a:ext cx="0" cy="28160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C2EA21-5A2E-4FD7-9CDF-ED8B1F07DACF}"/>
              </a:ext>
            </a:extLst>
          </p:cNvPr>
          <p:cNvCxnSpPr>
            <a:cxnSpLocks/>
          </p:cNvCxnSpPr>
          <p:nvPr/>
        </p:nvCxnSpPr>
        <p:spPr>
          <a:xfrm>
            <a:off x="914400" y="3918673"/>
            <a:ext cx="0" cy="28160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BD8040-6771-460E-9DD4-55F26D5495D8}"/>
              </a:ext>
            </a:extLst>
          </p:cNvPr>
          <p:cNvCxnSpPr>
            <a:cxnSpLocks/>
          </p:cNvCxnSpPr>
          <p:nvPr/>
        </p:nvCxnSpPr>
        <p:spPr>
          <a:xfrm>
            <a:off x="914400" y="4775531"/>
            <a:ext cx="0" cy="28160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95EC70C-BFA1-4BAC-BB54-8E040E3F284D}"/>
              </a:ext>
            </a:extLst>
          </p:cNvPr>
          <p:cNvCxnSpPr>
            <a:cxnSpLocks/>
          </p:cNvCxnSpPr>
          <p:nvPr/>
        </p:nvCxnSpPr>
        <p:spPr>
          <a:xfrm>
            <a:off x="914400" y="5705261"/>
            <a:ext cx="0" cy="28160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331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Problems importing data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562600"/>
          </a:xfrm>
        </p:spPr>
        <p:txBody>
          <a:bodyPr>
            <a:normAutofit/>
          </a:bodyPr>
          <a:lstStyle/>
          <a:p>
            <a:r>
              <a:rPr lang="en-US" dirty="0"/>
              <a:t>Error Message: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Error in file(file, “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rt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”) : cannot open the connection In addition: Warning message: In file(file, “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rt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”): cannot open file ‘sample’: No such file or directory</a:t>
            </a:r>
          </a:p>
          <a:p>
            <a:r>
              <a:rPr lang="en-US" dirty="0"/>
              <a:t>Issue:</a:t>
            </a:r>
            <a:r>
              <a:rPr lang="en-US" b="0" dirty="0"/>
              <a:t> R can’t find your file in the working directory you specified</a:t>
            </a:r>
          </a:p>
          <a:p>
            <a:r>
              <a:rPr lang="en-US" dirty="0"/>
              <a:t>Check:</a:t>
            </a:r>
            <a:r>
              <a:rPr lang="en-US" b="0" dirty="0"/>
              <a:t>	Did you set your working directory correctly</a:t>
            </a:r>
            <a:r>
              <a:rPr lang="en-CA" b="0" dirty="0"/>
              <a:t>?</a:t>
            </a:r>
          </a:p>
          <a:p>
            <a:r>
              <a:rPr lang="en-CA" b="0" dirty="0"/>
              <a:t>	Did you s</a:t>
            </a:r>
            <a:r>
              <a:rPr lang="en-US" b="0" dirty="0" err="1"/>
              <a:t>pell</a:t>
            </a:r>
            <a:r>
              <a:rPr lang="en-US" b="0" dirty="0"/>
              <a:t> the filename correctly?</a:t>
            </a:r>
          </a:p>
          <a:p>
            <a:r>
              <a:rPr lang="en-US" b="0" dirty="0"/>
              <a:t>	Did you include “.txt” in your filename?</a:t>
            </a:r>
          </a:p>
          <a:p>
            <a:r>
              <a:rPr lang="en-US" b="0" dirty="0"/>
              <a:t>	Did you save your file as a .txt in the correct folder?</a:t>
            </a:r>
          </a:p>
          <a:p>
            <a:r>
              <a:rPr lang="en-US" dirty="0"/>
              <a:t>Troubleshooting: </a:t>
            </a:r>
            <a:r>
              <a:rPr lang="en-US" b="0" dirty="0"/>
              <a:t>Use 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list.files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US" b="0" dirty="0"/>
              <a:t> to see a list of all the files available in your current working directory.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5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Common data issues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Problem: </a:t>
            </a:r>
            <a:r>
              <a:rPr lang="en-US" b="0" dirty="0"/>
              <a:t>My numeric values aren’t numeric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b="0" dirty="0"/>
          </a:p>
          <a:p>
            <a:r>
              <a:rPr lang="en-US" dirty="0"/>
              <a:t>Explanation: </a:t>
            </a:r>
            <a:r>
              <a:rPr lang="en-US" b="0" dirty="0"/>
              <a:t>Somewhere in the column (vector), there is a value that is being recognized as a character; likely due to a space following a number, or a non numeric entry (i.e. “approx. 4”)</a:t>
            </a:r>
          </a:p>
          <a:p>
            <a:r>
              <a:rPr lang="en-US" dirty="0"/>
              <a:t>Solutions:</a:t>
            </a:r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Check for non-numeric entries:</a:t>
            </a:r>
          </a:p>
          <a:p>
            <a:pPr algn="ctr"/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unique(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data$values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Find and remove white spaces:</a:t>
            </a:r>
          </a:p>
          <a:p>
            <a:pPr algn="ctr"/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data$values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&lt;- 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gsub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(“ ”, “”, 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data$values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Convert to numeric</a:t>
            </a:r>
          </a:p>
          <a:p>
            <a:pPr algn="ctr"/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data$values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&lt;- 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as.numeric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data$values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  <a:endParaRPr lang="en-US" sz="1800" b="0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52600"/>
            <a:ext cx="7162800" cy="6821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62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Common data issues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772400" cy="5486400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Problem: </a:t>
            </a:r>
            <a:r>
              <a:rPr lang="en-US" sz="2200" b="0" dirty="0"/>
              <a:t>My factor levels are incorrect; there should be 2 levels</a:t>
            </a:r>
          </a:p>
          <a:p>
            <a:endParaRPr lang="en-US" sz="2200" dirty="0"/>
          </a:p>
          <a:p>
            <a:pPr marL="342900" indent="-342900">
              <a:buFontTx/>
              <a:buChar char="-"/>
            </a:pPr>
            <a:endParaRPr lang="en-US" sz="2200" b="0" dirty="0"/>
          </a:p>
          <a:p>
            <a:r>
              <a:rPr lang="en-US" sz="2200" dirty="0"/>
              <a:t>Explanation:</a:t>
            </a:r>
            <a:r>
              <a:rPr lang="en-US" sz="2200" b="0" dirty="0"/>
              <a:t> Most likely, either an entry is followed by a space (“male” vs “male ”), capitalization is inconsistent (“male” vs “Male”), or you have blank values (NAs), which act as a third level.</a:t>
            </a:r>
          </a:p>
          <a:p>
            <a:r>
              <a:rPr lang="en-US" sz="2200" dirty="0"/>
              <a:t>Solutions:</a:t>
            </a:r>
            <a:r>
              <a:rPr lang="en-US" sz="2200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Check for incorrect values:</a:t>
            </a:r>
          </a:p>
          <a:p>
            <a:pPr algn="ctr"/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unique(</a:t>
            </a:r>
            <a:r>
              <a:rPr lang="en-US" sz="19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data$sex</a:t>
            </a:r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  <a:endParaRPr lang="en-US" sz="19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Find and remove white spaces:</a:t>
            </a:r>
          </a:p>
          <a:p>
            <a:pPr algn="ctr"/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data$sex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&lt;- 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gsub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(“ ”, “”, 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data$sex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))</a:t>
            </a:r>
            <a:endParaRPr lang="en-US" sz="1800" b="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Convert everything to lowercase:</a:t>
            </a:r>
          </a:p>
          <a:p>
            <a:pPr algn="ctr"/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data$sex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&lt;- 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tolower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data$sex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  <a:endParaRPr lang="en-US" sz="1800" b="0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676400"/>
            <a:ext cx="6324600" cy="7158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636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718"/>
            <a:ext cx="8763000" cy="761682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7620000" cy="4983163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800" b="0" dirty="0"/>
              <a:t>  Best practices of data organization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800" b="0" dirty="0"/>
              <a:t>  Best practices of spreadsheet design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800" b="0" dirty="0"/>
              <a:t>  Introduction to directory structure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800" b="0" dirty="0"/>
              <a:t>  Importing data in R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800" b="0" dirty="0"/>
              <a:t>  Working with data frames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800" b="0" dirty="0"/>
              <a:t>  Conditional operators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800" b="0" dirty="0"/>
              <a:t>  Using </a:t>
            </a:r>
            <a:r>
              <a:rPr lang="en-CA" sz="2800" b="0" dirty="0"/>
              <a:t>{</a:t>
            </a:r>
            <a:r>
              <a:rPr lang="en-CA" sz="2800" b="0" dirty="0" err="1"/>
              <a:t>dplyr</a:t>
            </a:r>
            <a:r>
              <a:rPr lang="en-CA" sz="2800" b="0" dirty="0"/>
              <a:t>} to manipulate data frames</a:t>
            </a:r>
          </a:p>
        </p:txBody>
      </p:sp>
    </p:spTree>
    <p:extLst>
      <p:ext uri="{BB962C8B-B14F-4D97-AF65-F5344CB8AC3E}">
        <p14:creationId xmlns:p14="http://schemas.microsoft.com/office/powerpoint/2010/main" val="218819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96200" cy="5638482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How many people have used spreadsheets in their research?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How many people have been frustrated with spreadsheets?</a:t>
            </a:r>
          </a:p>
        </p:txBody>
      </p:sp>
    </p:spTree>
    <p:extLst>
      <p:ext uri="{BB962C8B-B14F-4D97-AF65-F5344CB8AC3E}">
        <p14:creationId xmlns:p14="http://schemas.microsoft.com/office/powerpoint/2010/main" val="18614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7620000" cy="498316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/>
              <a:t>Data entry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/>
              <a:t>Organizing data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/>
              <a:t>Simple quality control</a:t>
            </a:r>
          </a:p>
          <a:p>
            <a:pPr marL="914400" lvl="1" indent="-457200"/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0"/>
            <a:ext cx="8077200" cy="9140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Spreadsheets are great for</a:t>
            </a:r>
            <a:endParaRPr lang="en-US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95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7620000" cy="498316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/>
              <a:t>Analyses are a lot of manual work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/>
              <a:t>Difficult to replicate your steps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/>
              <a:t>Very difficult to retrace the steps used by others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/>
              <a:t>Generating figures involves point and click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/>
              <a:t>Generating tables is not ideal (formatting, calculations)</a:t>
            </a:r>
          </a:p>
          <a:p>
            <a:pPr marL="914400" lvl="1" indent="-457200"/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0"/>
            <a:ext cx="8077200" cy="9140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Problems with spreadsheets</a:t>
            </a:r>
            <a:endParaRPr lang="en-US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24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96200" cy="3276282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Good data organization is the foundation of any research project</a:t>
            </a:r>
          </a:p>
        </p:txBody>
      </p:sp>
    </p:spTree>
    <p:extLst>
      <p:ext uri="{BB962C8B-B14F-4D97-AF65-F5344CB8AC3E}">
        <p14:creationId xmlns:p14="http://schemas.microsoft.com/office/powerpoint/2010/main" val="402063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Data organization</a:t>
            </a:r>
            <a:endParaRPr lang="en-CA" sz="3000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3721B-B4D0-499B-BB2B-8EA1C57002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586"/>
          <a:stretch/>
        </p:blipFill>
        <p:spPr>
          <a:xfrm>
            <a:off x="381000" y="1143000"/>
            <a:ext cx="3581400" cy="30804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F29AE0-3621-47A3-B31D-ED1B9861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425" b="6439"/>
          <a:stretch/>
        </p:blipFill>
        <p:spPr>
          <a:xfrm>
            <a:off x="4452730" y="1338829"/>
            <a:ext cx="3657600" cy="26887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181E64-E177-499E-BFD3-051B41354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19601"/>
            <a:ext cx="8305800" cy="2285999"/>
          </a:xfrm>
        </p:spPr>
        <p:txBody>
          <a:bodyPr>
            <a:noAutofit/>
          </a:bodyPr>
          <a:lstStyle/>
          <a:p>
            <a:r>
              <a:rPr lang="en-US" sz="23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data-original </a:t>
            </a:r>
            <a:r>
              <a:rPr lang="en-US" sz="2300" b="0" dirty="0"/>
              <a:t>your original dataset, as a read-only file</a:t>
            </a:r>
            <a:endParaRPr lang="en-US" sz="2300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r>
              <a:rPr lang="en-US" sz="23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data-working </a:t>
            </a:r>
            <a:r>
              <a:rPr lang="en-US" sz="2300" b="0" dirty="0"/>
              <a:t>your most up to date cleaned dataset</a:t>
            </a:r>
            <a:endParaRPr lang="en-US" sz="2300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r>
              <a:rPr lang="en-US" sz="23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data-archived </a:t>
            </a:r>
            <a:r>
              <a:rPr lang="en-US" sz="2300" b="0" dirty="0"/>
              <a:t>any old versions of your working data, with 			the date it was archived</a:t>
            </a:r>
            <a:endParaRPr lang="en-US" sz="2300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r>
              <a:rPr lang="en-US" sz="23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data-notes </a:t>
            </a:r>
            <a:r>
              <a:rPr lang="en-US" sz="2300" b="0" dirty="0"/>
              <a:t>description of all your changes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801A50-BCB0-48FC-AE59-7F8D42BF17C8}"/>
              </a:ext>
            </a:extLst>
          </p:cNvPr>
          <p:cNvCxnSpPr>
            <a:cxnSpLocks/>
          </p:cNvCxnSpPr>
          <p:nvPr/>
        </p:nvCxnSpPr>
        <p:spPr>
          <a:xfrm>
            <a:off x="3810001" y="2667000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00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Data organization</a:t>
            </a:r>
            <a:endParaRPr lang="en-CA" sz="3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CB3085-22C3-4D7E-8350-517D8D45D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990600"/>
            <a:ext cx="4143375" cy="2667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61C3C7-E434-4032-8E5C-C1E0BCB501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425" b="6439"/>
          <a:stretch/>
        </p:blipFill>
        <p:spPr>
          <a:xfrm>
            <a:off x="304800" y="1219200"/>
            <a:ext cx="3657600" cy="26887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7ECA55-8591-4269-93DB-7D2FE5BD7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" y="4479470"/>
            <a:ext cx="4000500" cy="1685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9CF6CE-323A-4426-BCEB-2AA13877E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1436" y="4400550"/>
            <a:ext cx="4048125" cy="14668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5BEC4D-A484-4290-86C3-38B2DF43C4E8}"/>
              </a:ext>
            </a:extLst>
          </p:cNvPr>
          <p:cNvCxnSpPr>
            <a:cxnSpLocks/>
          </p:cNvCxnSpPr>
          <p:nvPr/>
        </p:nvCxnSpPr>
        <p:spPr>
          <a:xfrm>
            <a:off x="2667000" y="2514600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AAC12F-F957-4068-958C-357477C00A65}"/>
              </a:ext>
            </a:extLst>
          </p:cNvPr>
          <p:cNvCxnSpPr>
            <a:cxnSpLocks/>
          </p:cNvCxnSpPr>
          <p:nvPr/>
        </p:nvCxnSpPr>
        <p:spPr>
          <a:xfrm>
            <a:off x="2667000" y="2857500"/>
            <a:ext cx="2057400" cy="1355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7622AE-3B35-404D-8BB1-821BF004F987}"/>
              </a:ext>
            </a:extLst>
          </p:cNvPr>
          <p:cNvCxnSpPr>
            <a:cxnSpLocks/>
          </p:cNvCxnSpPr>
          <p:nvPr/>
        </p:nvCxnSpPr>
        <p:spPr>
          <a:xfrm flipH="1">
            <a:off x="2209800" y="3227616"/>
            <a:ext cx="457200" cy="1023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70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Data organization</a:t>
            </a:r>
            <a:endParaRPr lang="en-CA" sz="3000" dirty="0">
              <a:solidFill>
                <a:srgbClr val="C00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181E64-E177-499E-BFD3-051B41354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638800"/>
            <a:ext cx="8305800" cy="1066800"/>
          </a:xfrm>
        </p:spPr>
        <p:txBody>
          <a:bodyPr>
            <a:noAutofit/>
          </a:bodyPr>
          <a:lstStyle/>
          <a:p>
            <a:r>
              <a:rPr lang="en-US" sz="23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data-variables </a:t>
            </a:r>
            <a:r>
              <a:rPr lang="en-US" sz="2300" b="0" dirty="0"/>
              <a:t>a description of each variable in your data set, including units of measurement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37187-1357-4F22-B4DF-AE522323C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62" y="1110947"/>
            <a:ext cx="6086475" cy="43313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0807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25847</TotalTime>
  <Words>675</Words>
  <Application>Microsoft Office PowerPoint</Application>
  <PresentationFormat>On-screen Show (4:3)</PresentationFormat>
  <Paragraphs>122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Lucida Sans Typewriter</vt:lpstr>
      <vt:lpstr>Wingdings</vt:lpstr>
      <vt:lpstr>Essential</vt:lpstr>
      <vt:lpstr>PowerPoint Presentation</vt:lpstr>
      <vt:lpstr>Objectives</vt:lpstr>
      <vt:lpstr>How many people have used spreadsheets in their research?    How many people have been frustrated with spreadsheets?</vt:lpstr>
      <vt:lpstr>PowerPoint Presentation</vt:lpstr>
      <vt:lpstr>PowerPoint Presentation</vt:lpstr>
      <vt:lpstr>Good data organization is the foundation of any research project</vt:lpstr>
      <vt:lpstr>Data organization</vt:lpstr>
      <vt:lpstr>Data organization</vt:lpstr>
      <vt:lpstr>Data organization</vt:lpstr>
      <vt:lpstr>Spreadsheet design</vt:lpstr>
      <vt:lpstr>The 5 golden rules of spreadsheet design</vt:lpstr>
      <vt:lpstr>PowerPoint Presentation</vt:lpstr>
      <vt:lpstr>PowerPoint Presentation</vt:lpstr>
      <vt:lpstr>Working directory</vt:lpstr>
      <vt:lpstr>Problems importing data</vt:lpstr>
      <vt:lpstr>Common data issues</vt:lpstr>
      <vt:lpstr>Common data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</dc:creator>
  <cp:lastModifiedBy>Danielle Quinn</cp:lastModifiedBy>
  <cp:revision>419</cp:revision>
  <dcterms:created xsi:type="dcterms:W3CDTF">2012-03-27T11:09:44Z</dcterms:created>
  <dcterms:modified xsi:type="dcterms:W3CDTF">2018-09-30T23:52:10Z</dcterms:modified>
</cp:coreProperties>
</file>