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21BF-5A86-45C8-B0C4-BFDDCAD74DD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3107-E407-4172-BCAF-CAF7D47F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%&gt;% Pipes in {</a:t>
            </a:r>
            <a:r>
              <a:rPr lang="en-CA" dirty="0" err="1">
                <a:solidFill>
                  <a:srgbClr val="C00000"/>
                </a:solidFill>
              </a:rPr>
              <a:t>dplyr</a:t>
            </a:r>
            <a:r>
              <a:rPr lang="en-CA" dirty="0">
                <a:solidFill>
                  <a:srgbClr val="C00000"/>
                </a:solidFill>
              </a:rPr>
              <a:t>}</a:t>
            </a:r>
            <a:endParaRPr lang="en-CA" sz="2800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6" y="2541104"/>
            <a:ext cx="609600" cy="4572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1954308" y="216010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01806" y="2998304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1500" b="0" dirty="0" err="1"/>
              <a:t>mydata</a:t>
            </a:r>
            <a:endParaRPr lang="en-US" sz="1500" b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34653" y="2998304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apply some function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39453" y="2541104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4" descr="Image result for mario pip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0" t="28000" r="25459" b="16000"/>
          <a:stretch/>
        </p:blipFill>
        <p:spPr bwMode="auto">
          <a:xfrm>
            <a:off x="5130055" y="2198204"/>
            <a:ext cx="180414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934200" y="2998304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</a:pPr>
            <a:r>
              <a:rPr lang="en-US" sz="1500" b="0" dirty="0"/>
              <a:t>apply some function</a:t>
            </a:r>
          </a:p>
        </p:txBody>
      </p:sp>
      <p:pic>
        <p:nvPicPr>
          <p:cNvPr id="1026" name="Picture 2" descr="Image result for mario gif">
            <a:extLst>
              <a:ext uri="{FF2B5EF4-FFF2-40B4-BE49-F238E27FC236}">
                <a16:creationId xmlns:a16="http://schemas.microsoft.com/office/drawing/2014/main" id="{BED705C6-D0A3-4F06-B9CC-7802BCD178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85695"/>
            <a:ext cx="858188" cy="1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3305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33889 -0.005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10" grpId="0"/>
      <p:bldP spid="10" grpId="1"/>
      <p:bldP spid="12" grpId="0" animBg="1"/>
      <p:bldP spid="12" grpId="1" animBg="1"/>
      <p:bldP spid="12" grpId="2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Typewriter</vt:lpstr>
      <vt:lpstr>Office Theme</vt:lpstr>
      <vt:lpstr>%&gt;% Pipes in {dplyr}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%&gt;% Pipes in {dplyr}</dc:title>
  <dc:creator>Workshop</dc:creator>
  <cp:lastModifiedBy>Workshop</cp:lastModifiedBy>
  <cp:revision>1</cp:revision>
  <dcterms:created xsi:type="dcterms:W3CDTF">2018-06-01T10:36:26Z</dcterms:created>
  <dcterms:modified xsi:type="dcterms:W3CDTF">2018-06-01T10:39:55Z</dcterms:modified>
</cp:coreProperties>
</file>