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482" r:id="rId2"/>
    <p:sldId id="540" r:id="rId3"/>
    <p:sldId id="541" r:id="rId4"/>
    <p:sldId id="54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e Quinn" initials="DQ" lastIdx="1" clrIdx="0">
    <p:extLst>
      <p:ext uri="{19B8F6BF-5375-455C-9EA6-DF929625EA0E}">
        <p15:presenceInfo xmlns:p15="http://schemas.microsoft.com/office/powerpoint/2012/main" userId="1477d0b3886af6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48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 autoAdjust="0"/>
    <p:restoredTop sz="92939" autoAdjust="0"/>
  </p:normalViewPr>
  <p:slideViewPr>
    <p:cSldViewPr>
      <p:cViewPr varScale="1">
        <p:scale>
          <a:sx n="82" d="100"/>
          <a:sy n="82" d="100"/>
        </p:scale>
        <p:origin x="6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4E94-E094-4DC3-B5D0-CC58782786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BAF7-3AE2-4F22-92F7-C6C791B0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C04-9F27-4740-A231-1CBDD9E8B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860BD-84C5-427F-A318-55CB809DC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8E0F2-3B2D-4D16-96E6-62EB3159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0C8-A7A7-43CA-AD7D-260A70E1B0E9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A0E8-7D64-4225-B4F3-2256F509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9343-928F-49E9-8337-2326578E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534A-E680-43A5-AFCF-305CFB2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12D56-7E12-49D9-A31C-6418D932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CDBC-A10C-4C2E-97B6-0A1F8F96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CD3-8E34-4CD4-B393-F45942C3DC6C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07F5-F474-4A00-95D4-9E176579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4869-2B5D-4D66-98BF-750DFAEA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3CFB5-C2F3-4DBE-B078-DAAED689E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8A8D8-AFCD-4646-A205-34E6A57B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3D30-E223-419D-AAED-AC16E570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CA0-0105-471B-AD04-3BC0D026062B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1F07-5822-41B6-87E2-F02DF147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3679-F13D-4BC0-91D3-2B7B7D9E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F4A5-3C2A-46AE-A71F-07207C97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8F75-C5CF-4514-A9C2-555B401A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243B-5F12-426A-9830-494DB397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6F2-AEEB-46F3-98F4-8F4B9EBDE2CB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60CF-11C0-4D75-8AC4-D06812E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6200-48F9-42A7-8B2E-8B713679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A228-D0E2-4E70-B9CB-E51B4ED3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0B50A-D17D-4A60-BC8D-E3996F42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3576-32AD-407D-8839-C21C33BC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230-72A6-47A0-B509-909E257E3649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28E5-97AE-41E4-BDE9-C537D634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01D5-72BC-4C1A-94FE-6A12581F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047F-6C82-4466-A117-E63D146F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066C-4427-4E0F-ADB7-B10614D28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B452E-7E69-4E89-9000-B1B26CC0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13AE-7D44-4BF3-967F-212A5A17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36B-1609-4826-A113-724DFDC37E5A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2DCC-4E71-4497-A665-C625FA3B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8F373-5A8C-478F-91F0-278BA7D4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B0B8-9565-44EF-94F9-581BB7FD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43F39-622B-4CAE-9842-2F2161BA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53804-014F-4352-8177-456D680C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A0EEE-841C-4B74-8D24-2DB5C57B4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6E42A-2F85-4A76-B3A4-B6EE91302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46683-1BCF-4572-B6C8-AA8C433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220-716F-4291-9CAE-338D452EAEA1}" type="datetime1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956AF-A47E-4F02-BACA-57C3816E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966BE-F040-4F7D-B2F0-14DB2C41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309B-DECA-4655-9CDF-672120D8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E31B8-4954-43AA-932A-61497C8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3C7-B9A2-4A40-876C-D9896B121A47}" type="datetime1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C20D4-FDC4-4561-BF55-67C4A25E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71D38-47A4-401C-A832-764C9977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520C2-0DC5-42A7-A13F-FC130C67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D64-E478-4943-9431-4375F4B17CDF}" type="datetime1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A53FA-2E17-41F3-BDBC-F40FDF13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BA58-77B4-4239-9188-04F5CD98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29E7-CB69-4B32-AD98-B99FC467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6574-1C5B-47FC-9C10-5EB88D3E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7F37A-19AC-4D05-9DB1-EBD09B7E5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B5691-9925-44A1-A4DC-0DCE8FE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B2AF-0223-4C01-A505-587876FE8072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E38C-A695-45A6-A5D2-9147C449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42E9-F4A6-4A02-9F6A-01333209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81FF-A2AF-45FF-918F-300612D6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EC700-CEFE-4C83-9FB2-93A1B6AF4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AF839-71CB-43BA-9F4F-9B97BBD6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F93C-6A32-47BD-A755-B1F3EFC4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D15-0810-44F5-92C8-3703534CCAB2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52BD-5968-4BF3-B656-EF8A29A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5EF2-CE9D-4D77-B5F9-EF79BC24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D21A5-259B-4EB3-8F01-ED862B75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E0C7-D31E-4902-B646-6C863052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05EE-B6AF-41FF-AB0E-1E9A56AB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9987-8D32-4ECF-8B29-C171521FAADD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66EF-19A5-4DF4-A076-4C8656C9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6F-030A-4CD2-B0B2-C45C0801A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4D99-A25D-4F4C-AF8C-82C46A871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subset data based on variable names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filter()</a:t>
            </a:r>
            <a:r>
              <a:rPr lang="en-US" sz="1900" dirty="0"/>
              <a:t> apply conditional statements and subset where TRUE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stratify data based one or more variables</a:t>
            </a:r>
            <a:endParaRPr lang="en-US" sz="19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generate one or more summary statistic per group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r>
              <a:rPr lang="en-US" sz="1900" b="0" dirty="0"/>
              <a:t> “pipe”; pass results on left to functions on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Summarizing Data </a:t>
            </a:r>
            <a:r>
              <a:rPr lang="en-CA" sz="2800" dirty="0">
                <a:solidFill>
                  <a:srgbClr val="C00000"/>
                </a:solidFill>
              </a:rPr>
              <a:t>{</a:t>
            </a:r>
            <a:r>
              <a:rPr lang="en-CA" sz="2800" dirty="0" err="1">
                <a:solidFill>
                  <a:srgbClr val="C00000"/>
                </a:solidFill>
              </a:rPr>
              <a:t>dplyr</a:t>
            </a:r>
            <a:r>
              <a:rPr lang="en-CA" sz="2800" dirty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3006" y="4572000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2771206" y="4191000"/>
            <a:ext cx="33528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18706" y="50292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/>
              <a:t>mydata</a:t>
            </a:r>
            <a:endParaRPr lang="en-US" sz="1500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47806" y="5029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apply some function</a:t>
            </a:r>
          </a:p>
        </p:txBody>
      </p:sp>
    </p:spTree>
    <p:extLst>
      <p:ext uri="{BB962C8B-B14F-4D97-AF65-F5344CB8AC3E}">
        <p14:creationId xmlns:p14="http://schemas.microsoft.com/office/powerpoint/2010/main" val="21787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4833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Summarizing Data </a:t>
            </a:r>
            <a:r>
              <a:rPr lang="en-CA" sz="2800" dirty="0">
                <a:solidFill>
                  <a:srgbClr val="C00000"/>
                </a:solidFill>
              </a:rPr>
              <a:t>{</a:t>
            </a:r>
            <a:r>
              <a:rPr lang="en-CA" sz="2800" dirty="0" err="1">
                <a:solidFill>
                  <a:srgbClr val="C00000"/>
                </a:solidFill>
              </a:rPr>
              <a:t>dplyr</a:t>
            </a:r>
            <a:r>
              <a:rPr lang="en-CA" sz="2800" dirty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6" y="4648200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1954306" y="4267200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01806" y="5105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/>
              <a:t>mydata</a:t>
            </a:r>
            <a:endParaRPr lang="en-US" sz="1500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34653" y="51054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apply some function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9453" y="4648200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5130053" y="4305300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934200" y="51054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apply some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B0E992-1BB4-4C67-992D-D298706486F3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subset data based on variable names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filter()</a:t>
            </a:r>
            <a:r>
              <a:rPr lang="en-US" sz="1900" dirty="0"/>
              <a:t> apply conditional statements and subset where TRUE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stratify data based one or more variables</a:t>
            </a:r>
            <a:endParaRPr lang="en-US" sz="19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generate one or more summary statistic per group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r>
              <a:rPr lang="en-US" sz="1900" b="0" dirty="0"/>
              <a:t> “pipe”; pass results on left to functions on right</a:t>
            </a:r>
          </a:p>
        </p:txBody>
      </p:sp>
    </p:spTree>
    <p:extLst>
      <p:ext uri="{BB962C8B-B14F-4D97-AF65-F5344CB8AC3E}">
        <p14:creationId xmlns:p14="http://schemas.microsoft.com/office/powerpoint/2010/main" val="22238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3305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33889 -0.005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10" grpId="0"/>
      <p:bldP spid="10" grpId="1"/>
      <p:bldP spid="12" grpId="0" animBg="1"/>
      <p:bldP spid="12" grpId="1" animBg="1"/>
      <p:bldP spid="12" grpId="2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Summarizing Data </a:t>
            </a:r>
            <a:r>
              <a:rPr lang="en-CA" sz="2800" dirty="0">
                <a:solidFill>
                  <a:srgbClr val="C00000"/>
                </a:solidFill>
              </a:rPr>
              <a:t>{</a:t>
            </a:r>
            <a:r>
              <a:rPr lang="en-CA" sz="2800" dirty="0" err="1">
                <a:solidFill>
                  <a:srgbClr val="C00000"/>
                </a:solidFill>
              </a:rPr>
              <a:t>dplyr</a:t>
            </a:r>
            <a:r>
              <a:rPr lang="en-CA" sz="2800" dirty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2999"/>
            <a:ext cx="8458200" cy="57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Generate a table of mean length per month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948933"/>
            <a:ext cx="82296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(month)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(mlength = mean(length))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9459" y="4076554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1957659" y="3695554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61456" y="4694569"/>
            <a:ext cx="9256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endParaRPr lang="en-US" sz="1500" b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06580" y="4702985"/>
            <a:ext cx="2082053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(month)</a:t>
            </a:r>
            <a:endParaRPr lang="en-US" sz="1500" b="0" dirty="0"/>
          </a:p>
        </p:txBody>
      </p:sp>
      <p:sp>
        <p:nvSpPr>
          <p:cNvPr id="13" name="Rectangle 12"/>
          <p:cNvSpPr/>
          <p:nvPr/>
        </p:nvSpPr>
        <p:spPr>
          <a:xfrm>
            <a:off x="4142806" y="4076554"/>
            <a:ext cx="203947" cy="1524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63638" y="4694569"/>
            <a:ext cx="2304161" cy="61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(mlength = mean(length))</a:t>
            </a:r>
            <a:endParaRPr lang="en-US" sz="1500" b="0" dirty="0"/>
          </a:p>
        </p:txBody>
      </p:sp>
      <p:sp>
        <p:nvSpPr>
          <p:cNvPr id="19" name="Rectangle 18"/>
          <p:cNvSpPr/>
          <p:nvPr/>
        </p:nvSpPr>
        <p:spPr>
          <a:xfrm>
            <a:off x="4434159" y="4076554"/>
            <a:ext cx="203947" cy="15040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4142806" y="4389769"/>
            <a:ext cx="203947" cy="14398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4434159" y="4389769"/>
            <a:ext cx="203947" cy="14398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5133406" y="3733654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484399" y="3810000"/>
            <a:ext cx="203947" cy="1524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7484400" y="4034624"/>
            <a:ext cx="203947" cy="15040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7484398" y="4504215"/>
            <a:ext cx="203947" cy="14398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7484399" y="4275615"/>
            <a:ext cx="203947" cy="14398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3784189"/>
            <a:ext cx="1257300" cy="895350"/>
          </a:xfrm>
          <a:prstGeom prst="rect">
            <a:avLst/>
          </a:prstGeom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2080368" y="4679539"/>
            <a:ext cx="11329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281324" y="4664885"/>
            <a:ext cx="11329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36735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3305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33889 -0.0055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33889 -0.005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33889 -0.005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33889 -0.00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/>
      <p:bldP spid="13" grpId="0" animBg="1"/>
      <p:bldP spid="13" grpId="1" animBg="1"/>
      <p:bldP spid="13" grpId="2" animBg="1"/>
      <p:bldP spid="15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pic>
        <p:nvPicPr>
          <p:cNvPr id="1032" name="Picture 8" descr="Image result for small mario">
            <a:extLst>
              <a:ext uri="{FF2B5EF4-FFF2-40B4-BE49-F238E27FC236}">
                <a16:creationId xmlns:a16="http://schemas.microsoft.com/office/drawing/2014/main" id="{184D86F3-3E3D-4844-A974-20AE8D66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38" y="990600"/>
            <a:ext cx="966985" cy="121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mall mario">
            <a:extLst>
              <a:ext uri="{FF2B5EF4-FFF2-40B4-BE49-F238E27FC236}">
                <a16:creationId xmlns:a16="http://schemas.microsoft.com/office/drawing/2014/main" id="{7A2903B5-8713-46FD-8086-CE25396E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12192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DD7C3F8-F9C3-46D8-B919-1FBEB8E2CB7F}"/>
              </a:ext>
            </a:extLst>
          </p:cNvPr>
          <p:cNvSpPr txBox="1">
            <a:spLocks/>
          </p:cNvSpPr>
          <p:nvPr/>
        </p:nvSpPr>
        <p:spPr>
          <a:xfrm>
            <a:off x="3357249" y="2228712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find_hat</a:t>
            </a: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endParaRPr lang="en-US" sz="1500" b="0" dirty="0"/>
          </a:p>
        </p:txBody>
      </p:sp>
      <p:pic>
        <p:nvPicPr>
          <p:cNvPr id="2052" name="Picture 4" descr="Image result for mario hat">
            <a:extLst>
              <a:ext uri="{FF2B5EF4-FFF2-40B4-BE49-F238E27FC236}">
                <a16:creationId xmlns:a16="http://schemas.microsoft.com/office/drawing/2014/main" id="{905F129B-CDCA-47BD-B266-5BDB81228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6"/>
          <a:stretch/>
        </p:blipFill>
        <p:spPr bwMode="auto">
          <a:xfrm>
            <a:off x="3796197" y="2574285"/>
            <a:ext cx="717100" cy="53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81FED0F-D8DE-4F74-A2E0-4C019B538545}"/>
              </a:ext>
            </a:extLst>
          </p:cNvPr>
          <p:cNvSpPr txBox="1">
            <a:spLocks/>
          </p:cNvSpPr>
          <p:nvPr/>
        </p:nvSpPr>
        <p:spPr>
          <a:xfrm>
            <a:off x="14060" y="2228712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Mario</a:t>
            </a:r>
            <a:endParaRPr lang="en-US" sz="1500" b="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7FEA43A-40C8-4C05-91C5-D08E17D8BAD0}"/>
              </a:ext>
            </a:extLst>
          </p:cNvPr>
          <p:cNvSpPr txBox="1">
            <a:spLocks/>
          </p:cNvSpPr>
          <p:nvPr/>
        </p:nvSpPr>
        <p:spPr>
          <a:xfrm>
            <a:off x="1640828" y="2228712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endParaRPr lang="en-US" sz="1500" b="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F794F73-F937-4547-9DE1-E0D368BA4FD0}"/>
              </a:ext>
            </a:extLst>
          </p:cNvPr>
          <p:cNvSpPr txBox="1">
            <a:spLocks/>
          </p:cNvSpPr>
          <p:nvPr/>
        </p:nvSpPr>
        <p:spPr>
          <a:xfrm>
            <a:off x="5044393" y="2193285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endParaRPr lang="en-US" sz="1500" b="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1B5FC9-9A2E-4B89-A97B-AFA9B4FBEEC8}"/>
              </a:ext>
            </a:extLst>
          </p:cNvPr>
          <p:cNvSpPr txBox="1">
            <a:spLocks/>
          </p:cNvSpPr>
          <p:nvPr/>
        </p:nvSpPr>
        <p:spPr>
          <a:xfrm>
            <a:off x="6860195" y="2193285"/>
            <a:ext cx="1854294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pick_flower</a:t>
            </a: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endParaRPr lang="en-US" sz="1500" b="0" dirty="0"/>
          </a:p>
        </p:txBody>
      </p:sp>
      <p:pic>
        <p:nvPicPr>
          <p:cNvPr id="61" name="Picture 2" descr="Image result for small mario">
            <a:extLst>
              <a:ext uri="{FF2B5EF4-FFF2-40B4-BE49-F238E27FC236}">
                <a16:creationId xmlns:a16="http://schemas.microsoft.com/office/drawing/2014/main" id="{41B6C0E5-1819-4EFC-91C0-DE74A20B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58" y="1183483"/>
            <a:ext cx="802862" cy="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Image result for small mario">
            <a:extLst>
              <a:ext uri="{FF2B5EF4-FFF2-40B4-BE49-F238E27FC236}">
                <a16:creationId xmlns:a16="http://schemas.microsoft.com/office/drawing/2014/main" id="{0BEFEE9F-93C8-40A4-BC2F-CC508DE9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97" y="1267679"/>
            <a:ext cx="54483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1265768" y="855493"/>
            <a:ext cx="2218512" cy="143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mario flower power">
            <a:extLst>
              <a:ext uri="{FF2B5EF4-FFF2-40B4-BE49-F238E27FC236}">
                <a16:creationId xmlns:a16="http://schemas.microsoft.com/office/drawing/2014/main" id="{0857AFD7-AE06-4ACB-B148-DC3C55B8B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88" y="799580"/>
            <a:ext cx="2218512" cy="140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mario flower power">
            <a:extLst>
              <a:ext uri="{FF2B5EF4-FFF2-40B4-BE49-F238E27FC236}">
                <a16:creationId xmlns:a16="http://schemas.microsoft.com/office/drawing/2014/main" id="{A7C873F8-206E-47D1-BAAE-DBD87D9C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45" y="2501109"/>
            <a:ext cx="535197" cy="53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mario pipe">
            <a:extLst>
              <a:ext uri="{FF2B5EF4-FFF2-40B4-BE49-F238E27FC236}">
                <a16:creationId xmlns:a16="http://schemas.microsoft.com/office/drawing/2014/main" id="{A6AC6EF6-016F-4006-9141-7562DD1CD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4704761" y="871599"/>
            <a:ext cx="2218512" cy="144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6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25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00255 L 0.175 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25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25 -3.703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29323</TotalTime>
  <Words>185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Lucida Sans Typewriter</vt:lpstr>
      <vt:lpstr>Wingdings</vt:lpstr>
      <vt:lpstr>Office Theme</vt:lpstr>
      <vt:lpstr>Summarizing Data {dplyr}</vt:lpstr>
      <vt:lpstr>Summarizing Data {dplyr}</vt:lpstr>
      <vt:lpstr>Summarizing Data {dplyr}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Danielle Quinn</cp:lastModifiedBy>
  <cp:revision>473</cp:revision>
  <dcterms:created xsi:type="dcterms:W3CDTF">2012-03-27T11:09:44Z</dcterms:created>
  <dcterms:modified xsi:type="dcterms:W3CDTF">2019-11-10T18:46:11Z</dcterms:modified>
</cp:coreProperties>
</file>