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Lato" panose="020F0502020204030203" pitchFamily="34" charset="0"/>
      <p:regular r:id="rId4"/>
      <p:bold r:id="rId5"/>
    </p:embeddedFont>
    <p:embeddedFont>
      <p:font typeface="Narkisim" panose="020E0502050101010101" pitchFamily="34" charset="-79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EB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4660"/>
  </p:normalViewPr>
  <p:slideViewPr>
    <p:cSldViewPr showGuides="1">
      <p:cViewPr>
        <p:scale>
          <a:sx n="76" d="100"/>
          <a:sy n="76" d="100"/>
        </p:scale>
        <p:origin x="-120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18F76-DDD2-4A39-8CCA-6B4E0F29394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DFB13-94EE-4400-BAF5-27495A22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DFB13-94EE-4400-BAF5-27495A221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37DE-1FAD-4602-AE41-43BD1A76073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C07F-C03D-49CB-8FF7-EF2453E4E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09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Importance </a:t>
            </a:r>
            <a:r>
              <a:rPr lang="en-US" sz="4000" dirty="0">
                <a:latin typeface="Lato" panose="020F0502020204030203" pitchFamily="34" charset="0"/>
                <a:cs typeface="Narkisim" panose="020E0502050101010101" pitchFamily="34" charset="-79"/>
              </a:rPr>
              <a:t>of ‘taste’ to customers</a:t>
            </a:r>
          </a:p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Text and word usage analysis</a:t>
            </a:r>
          </a:p>
          <a:p>
            <a:r>
              <a:rPr lang="en-US" sz="4000" dirty="0" smtClean="0">
                <a:latin typeface="Lato" panose="020F0502020204030203" pitchFamily="34" charset="0"/>
                <a:cs typeface="Narkisim" panose="020E0502050101010101" pitchFamily="34" charset="-79"/>
              </a:rPr>
              <a:t> </a:t>
            </a:r>
            <a:endParaRPr lang="en-US" sz="3200" dirty="0" smtClean="0">
              <a:latin typeface="Lato" panose="020F0502020204030203" pitchFamily="34" charset="0"/>
              <a:cs typeface="Narkisim" panose="020E0502050101010101" pitchFamily="34" charset="-79"/>
            </a:endParaRPr>
          </a:p>
          <a:p>
            <a:r>
              <a:rPr lang="en-US" sz="3600" u="sng" dirty="0" smtClean="0">
                <a:latin typeface="Lato" panose="020F0502020204030203" pitchFamily="34" charset="0"/>
                <a:cs typeface="Narkisim" panose="020E0502050101010101" pitchFamily="34" charset="-79"/>
              </a:rPr>
              <a:t>Word	</a:t>
            </a:r>
            <a:r>
              <a:rPr lang="en-US" sz="3600" u="sng" dirty="0">
                <a:latin typeface="Lato" panose="020F0502020204030203" pitchFamily="34" charset="0"/>
                <a:cs typeface="Narkisim" panose="020E0502050101010101" pitchFamily="34" charset="-79"/>
              </a:rPr>
              <a:t> </a:t>
            </a:r>
            <a:r>
              <a:rPr lang="en-US" sz="3600" u="sng" dirty="0" smtClean="0">
                <a:latin typeface="Lato" panose="020F0502020204030203" pitchFamily="34" charset="0"/>
                <a:cs typeface="Narkisim" panose="020E0502050101010101" pitchFamily="34" charset="-79"/>
              </a:rPr>
              <a:t> %		N (out of 568,454)</a:t>
            </a:r>
            <a:endParaRPr lang="en-US" sz="3600" u="sng" dirty="0">
              <a:latin typeface="Lato" panose="020F0502020204030203" pitchFamily="34" charset="0"/>
              <a:cs typeface="Narkisim" panose="020E0502050101010101" pitchFamily="34" charset="-79"/>
            </a:endParaRP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taste’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30.3	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	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172,456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sweet’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10.3 	   58,298 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bitter’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   3.2  	   18,234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sour’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   2.0 	   11,280</a:t>
            </a:r>
          </a:p>
          <a:p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‘salty</a:t>
            </a:r>
            <a:r>
              <a:rPr lang="en-US" sz="3600" dirty="0">
                <a:latin typeface="Lato" panose="020F0502020204030203" pitchFamily="34" charset="0"/>
                <a:cs typeface="Narkisim" panose="020E0502050101010101" pitchFamily="34" charset="-79"/>
              </a:rPr>
              <a:t>’ </a:t>
            </a:r>
            <a:r>
              <a:rPr lang="en-US" sz="3600" dirty="0" smtClean="0">
                <a:latin typeface="Lato" panose="020F0502020204030203" pitchFamily="34" charset="0"/>
                <a:cs typeface="Narkisim" panose="020E0502050101010101" pitchFamily="34" charset="-79"/>
              </a:rPr>
              <a:t>	   1.6 	      9,137</a:t>
            </a:r>
            <a:endParaRPr lang="en-US" sz="3600" dirty="0">
              <a:latin typeface="Lato" panose="020F0502020204030203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24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Narkisim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Reed</dc:creator>
  <cp:lastModifiedBy>Reed</cp:lastModifiedBy>
  <cp:revision>50</cp:revision>
  <dcterms:created xsi:type="dcterms:W3CDTF">2017-03-13T17:55:02Z</dcterms:created>
  <dcterms:modified xsi:type="dcterms:W3CDTF">2018-10-28T17:01:22Z</dcterms:modified>
</cp:coreProperties>
</file>