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68" r:id="rId2"/>
  </p:sldIdLst>
  <p:sldSz cx="9144000" cy="6858000" type="screen4x3"/>
  <p:notesSz cx="6858000" cy="9144000"/>
  <p:embeddedFontLst>
    <p:embeddedFont>
      <p:font typeface="Lato" panose="020F0502020204030203" pitchFamily="34" charset="0"/>
      <p:regular r:id="rId4"/>
      <p:bold r:id="rId5"/>
    </p:embeddedFont>
    <p:embeddedFont>
      <p:font typeface="Narkisim" panose="020E0502050101010101" pitchFamily="34" charset="-79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6EB4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4" autoAdjust="0"/>
    <p:restoredTop sz="94660"/>
  </p:normalViewPr>
  <p:slideViewPr>
    <p:cSldViewPr showGuides="1">
      <p:cViewPr>
        <p:scale>
          <a:sx n="76" d="100"/>
          <a:sy n="76" d="100"/>
        </p:scale>
        <p:origin x="-1206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18F76-DDD2-4A39-8CCA-6B4E0F29394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DFB13-94EE-4400-BAF5-27495A221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DFB13-94EE-4400-BAF5-27495A2213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57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37DE-1FAD-4602-AE41-43BD1A76073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C07F-C03D-49CB-8FF7-EF2453E4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4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37DE-1FAD-4602-AE41-43BD1A76073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C07F-C03D-49CB-8FF7-EF2453E4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37DE-1FAD-4602-AE41-43BD1A76073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C07F-C03D-49CB-8FF7-EF2453E4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6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37DE-1FAD-4602-AE41-43BD1A76073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C07F-C03D-49CB-8FF7-EF2453E4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1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37DE-1FAD-4602-AE41-43BD1A76073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C07F-C03D-49CB-8FF7-EF2453E4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5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37DE-1FAD-4602-AE41-43BD1A76073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C07F-C03D-49CB-8FF7-EF2453E4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37DE-1FAD-4602-AE41-43BD1A76073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C07F-C03D-49CB-8FF7-EF2453E4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3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37DE-1FAD-4602-AE41-43BD1A76073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C07F-C03D-49CB-8FF7-EF2453E4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3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37DE-1FAD-4602-AE41-43BD1A76073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C07F-C03D-49CB-8FF7-EF2453E4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0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37DE-1FAD-4602-AE41-43BD1A76073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C07F-C03D-49CB-8FF7-EF2453E4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4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37DE-1FAD-4602-AE41-43BD1A76073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C07F-C03D-49CB-8FF7-EF2453E4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7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437DE-1FAD-4602-AE41-43BD1A76073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EC07F-C03D-49CB-8FF7-EF2453E4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6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6096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Lato" panose="020F0502020204030203" pitchFamily="34" charset="0"/>
                <a:cs typeface="Narkisim" panose="020E0502050101010101" pitchFamily="34" charset="-79"/>
              </a:rPr>
              <a:t>Importance </a:t>
            </a:r>
            <a:r>
              <a:rPr lang="en-US" sz="4000" dirty="0">
                <a:latin typeface="Lato" panose="020F0502020204030203" pitchFamily="34" charset="0"/>
                <a:cs typeface="Narkisim" panose="020E0502050101010101" pitchFamily="34" charset="-79"/>
              </a:rPr>
              <a:t>of ‘taste’ to customers</a:t>
            </a:r>
          </a:p>
          <a:p>
            <a:r>
              <a:rPr lang="en-US" sz="4000" dirty="0" smtClean="0">
                <a:latin typeface="Lato" panose="020F0502020204030203" pitchFamily="34" charset="0"/>
                <a:cs typeface="Narkisim" panose="020E0502050101010101" pitchFamily="34" charset="-79"/>
              </a:rPr>
              <a:t>Text and word usage analysis</a:t>
            </a:r>
          </a:p>
          <a:p>
            <a:r>
              <a:rPr lang="en-US" sz="4000" dirty="0" smtClean="0">
                <a:latin typeface="Lato" panose="020F0502020204030203" pitchFamily="34" charset="0"/>
                <a:cs typeface="Narkisim" panose="020E0502050101010101" pitchFamily="34" charset="-79"/>
              </a:rPr>
              <a:t> </a:t>
            </a:r>
            <a:endParaRPr lang="en-US" sz="3200" dirty="0" smtClean="0">
              <a:latin typeface="Lato" panose="020F0502020204030203" pitchFamily="34" charset="0"/>
              <a:cs typeface="Narkisim" panose="020E0502050101010101" pitchFamily="34" charset="-79"/>
            </a:endParaRPr>
          </a:p>
          <a:p>
            <a:r>
              <a:rPr lang="en-US" sz="3600" u="sng" dirty="0" smtClean="0">
                <a:latin typeface="Lato" panose="020F0502020204030203" pitchFamily="34" charset="0"/>
                <a:cs typeface="Narkisim" panose="020E0502050101010101" pitchFamily="34" charset="-79"/>
              </a:rPr>
              <a:t>Word	</a:t>
            </a:r>
            <a:r>
              <a:rPr lang="en-US" sz="3600" u="sng" dirty="0">
                <a:latin typeface="Lato" panose="020F0502020204030203" pitchFamily="34" charset="0"/>
                <a:cs typeface="Narkisim" panose="020E0502050101010101" pitchFamily="34" charset="-79"/>
              </a:rPr>
              <a:t> </a:t>
            </a:r>
            <a:r>
              <a:rPr lang="en-US" sz="3600" u="sng" dirty="0" smtClean="0">
                <a:latin typeface="Lato" panose="020F0502020204030203" pitchFamily="34" charset="0"/>
                <a:cs typeface="Narkisim" panose="020E0502050101010101" pitchFamily="34" charset="-79"/>
              </a:rPr>
              <a:t> 			  %		  N </a:t>
            </a:r>
            <a:endParaRPr lang="en-US" sz="3600" u="sng" dirty="0">
              <a:latin typeface="Lato" panose="020F0502020204030203" pitchFamily="34" charset="0"/>
              <a:cs typeface="Narkisim" panose="020E0502050101010101" pitchFamily="34" charset="-79"/>
            </a:endParaRPr>
          </a:p>
          <a:p>
            <a:r>
              <a:rPr lang="en-US" sz="3600" dirty="0" smtClean="0">
                <a:latin typeface="Lato" panose="020F0502020204030203" pitchFamily="34" charset="0"/>
                <a:cs typeface="Narkisim" panose="020E0502050101010101" pitchFamily="34" charset="-79"/>
              </a:rPr>
              <a:t>‘</a:t>
            </a:r>
            <a:r>
              <a:rPr lang="en-US" sz="3600" dirty="0">
                <a:latin typeface="Lato" panose="020F0502020204030203" pitchFamily="34" charset="0"/>
                <a:cs typeface="Narkisim" panose="020E0502050101010101" pitchFamily="34" charset="-79"/>
              </a:rPr>
              <a:t>sweet’ </a:t>
            </a:r>
            <a:r>
              <a:rPr lang="en-US" sz="3600" dirty="0" smtClean="0">
                <a:latin typeface="Lato" panose="020F0502020204030203" pitchFamily="34" charset="0"/>
                <a:cs typeface="Narkisim" panose="020E0502050101010101" pitchFamily="34" charset="-79"/>
              </a:rPr>
              <a:t>				10.3      58,298 </a:t>
            </a:r>
          </a:p>
          <a:p>
            <a:r>
              <a:rPr lang="en-US" sz="3600" dirty="0" smtClean="0">
                <a:latin typeface="Lato" panose="020F0502020204030203" pitchFamily="34" charset="0"/>
                <a:cs typeface="Narkisim" panose="020E0502050101010101" pitchFamily="34" charset="-79"/>
              </a:rPr>
              <a:t>‘too sweet’	 	 	 1.3	         7,150</a:t>
            </a:r>
          </a:p>
          <a:p>
            <a:r>
              <a:rPr lang="en-US" sz="3600" dirty="0" smtClean="0">
                <a:latin typeface="Lato" panose="020F0502020204030203" pitchFamily="34" charset="0"/>
                <a:cs typeface="Narkisim" panose="020E0502050101010101" pitchFamily="34" charset="-79"/>
              </a:rPr>
              <a:t>‘not sweet enough’ 	0.02	</a:t>
            </a:r>
            <a:r>
              <a:rPr lang="en-US" sz="3600" dirty="0">
                <a:latin typeface="Lato" panose="020F0502020204030203" pitchFamily="34" charset="0"/>
                <a:cs typeface="Narkisim" panose="020E0502050101010101" pitchFamily="34" charset="-79"/>
              </a:rPr>
              <a:t> </a:t>
            </a:r>
            <a:r>
              <a:rPr lang="en-US" sz="3600" dirty="0" smtClean="0">
                <a:latin typeface="Lato" panose="020F0502020204030203" pitchFamily="34" charset="0"/>
                <a:cs typeface="Narkisim" panose="020E0502050101010101" pitchFamily="34" charset="-79"/>
              </a:rPr>
              <a:t>   	   117</a:t>
            </a:r>
          </a:p>
        </p:txBody>
      </p:sp>
    </p:spTree>
    <p:extLst>
      <p:ext uri="{BB962C8B-B14F-4D97-AF65-F5344CB8AC3E}">
        <p14:creationId xmlns:p14="http://schemas.microsoft.com/office/powerpoint/2010/main" val="145431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15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Lato</vt:lpstr>
      <vt:lpstr>Narkisim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 Reed</dc:creator>
  <cp:lastModifiedBy>Reed</cp:lastModifiedBy>
  <cp:revision>50</cp:revision>
  <dcterms:created xsi:type="dcterms:W3CDTF">2017-03-13T17:55:02Z</dcterms:created>
  <dcterms:modified xsi:type="dcterms:W3CDTF">2018-10-28T17:02:38Z</dcterms:modified>
</cp:coreProperties>
</file>