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3" r:id="rId3"/>
    <p:sldId id="258" r:id="rId4"/>
    <p:sldId id="259" r:id="rId5"/>
    <p:sldId id="257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13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2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398D-FDD1-114A-8509-66EEBD17B15C}" type="datetimeFigureOut">
              <a:rPr lang="en-US" smtClean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398D-FDD1-114A-8509-66EEBD17B15C}" type="datetimeFigureOut">
              <a:rPr lang="en-US" smtClean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96771-0C67-EB4E-937F-2352303B0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0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Quantification</a:t>
            </a:r>
          </a:p>
          <a:p>
            <a:r>
              <a:rPr lang="en-US" dirty="0" smtClean="0"/>
              <a:t>Differential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5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 reads to annotated transcripts</a:t>
            </a:r>
          </a:p>
          <a:p>
            <a:r>
              <a:rPr lang="en-US" dirty="0" smtClean="0"/>
              <a:t>Quantify transcript abundance</a:t>
            </a:r>
          </a:p>
          <a:p>
            <a:r>
              <a:rPr lang="en-US" dirty="0" smtClean="0"/>
              <a:t>Differential expression (DE) analysis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Assign reads to transcripts /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STAR</a:t>
            </a:r>
          </a:p>
          <a:p>
            <a:pPr lvl="1"/>
            <a:r>
              <a:rPr lang="en-US" dirty="0" smtClean="0"/>
              <a:t>bowtie2</a:t>
            </a:r>
          </a:p>
          <a:p>
            <a:pPr lvl="1"/>
            <a:r>
              <a:rPr lang="en-US" dirty="0" err="1" smtClean="0"/>
              <a:t>bwa</a:t>
            </a:r>
            <a:endParaRPr lang="en-US" dirty="0" smtClean="0"/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Pseudo / Quasi alignment</a:t>
            </a:r>
          </a:p>
          <a:p>
            <a:pPr lvl="1"/>
            <a:r>
              <a:rPr lang="en-US" dirty="0" err="1" smtClean="0"/>
              <a:t>kallisto</a:t>
            </a:r>
            <a:endParaRPr lang="en-US" dirty="0" smtClean="0"/>
          </a:p>
          <a:p>
            <a:pPr lvl="1"/>
            <a:r>
              <a:rPr lang="en-US" dirty="0" smtClean="0"/>
              <a:t>salmon</a:t>
            </a:r>
          </a:p>
          <a:p>
            <a:pPr lvl="1"/>
            <a:r>
              <a:rPr lang="en-US" dirty="0" smtClean="0"/>
              <a:t>sailfish</a:t>
            </a:r>
          </a:p>
          <a:p>
            <a:pPr lvl="1"/>
            <a:r>
              <a:rPr lang="en-US" dirty="0" err="1" smtClean="0"/>
              <a:t>RapMap</a:t>
            </a:r>
            <a:r>
              <a:rPr lang="en-US" dirty="0" smtClean="0"/>
              <a:t> (just the mapping part)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9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Pseudo / Quasi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and light weight</a:t>
            </a:r>
          </a:p>
          <a:p>
            <a:r>
              <a:rPr lang="en-US" dirty="0" smtClean="0"/>
              <a:t>Doesn’t find WHERE on the transcript a read is mapped to</a:t>
            </a:r>
          </a:p>
          <a:p>
            <a:r>
              <a:rPr lang="en-US" dirty="0" smtClean="0"/>
              <a:t>Good for quantification, can’t do de novo assembly</a:t>
            </a:r>
          </a:p>
          <a:p>
            <a:r>
              <a:rPr lang="en-US" dirty="0" smtClean="0"/>
              <a:t>Good for model organisms with well defined genome annotation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6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RNA-</a:t>
            </a:r>
            <a:r>
              <a:rPr lang="en-US" dirty="0" err="1" smtClean="0"/>
              <a:t>seq</a:t>
            </a:r>
            <a:r>
              <a:rPr lang="en-US" dirty="0" smtClean="0"/>
              <a:t> quantification: handling ambiguously mapped reads 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2724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All based on the same EM algorithm with variations in model specification</a:t>
            </a:r>
          </a:p>
          <a:p>
            <a:r>
              <a:rPr lang="en-US" dirty="0" smtClean="0"/>
              <a:t>RSEM</a:t>
            </a:r>
          </a:p>
          <a:p>
            <a:r>
              <a:rPr lang="en-US" dirty="0" smtClean="0"/>
              <a:t>Cufflinks</a:t>
            </a:r>
          </a:p>
          <a:p>
            <a:r>
              <a:rPr lang="en-US" dirty="0" smtClean="0"/>
              <a:t>express(-D)</a:t>
            </a:r>
          </a:p>
          <a:p>
            <a:r>
              <a:rPr lang="en-US" dirty="0" err="1" smtClean="0"/>
              <a:t>kallisto</a:t>
            </a:r>
            <a:endParaRPr lang="en-US" dirty="0" smtClean="0"/>
          </a:p>
          <a:p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1435100"/>
            <a:ext cx="5041900" cy="5422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17821" y="6487549"/>
            <a:ext cx="142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Pachter</a:t>
            </a:r>
            <a:r>
              <a:rPr lang="en-US" dirty="0" smtClean="0"/>
              <a:t>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4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Differential expression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GLM for count data</a:t>
            </a:r>
          </a:p>
          <a:p>
            <a:pPr lvl="1"/>
            <a:r>
              <a:rPr lang="en-US" dirty="0" smtClean="0"/>
              <a:t>DESeq2</a:t>
            </a:r>
          </a:p>
          <a:p>
            <a:pPr lvl="1"/>
            <a:r>
              <a:rPr lang="en-US" dirty="0" err="1" smtClean="0"/>
              <a:t>EdgeR</a:t>
            </a:r>
            <a:endParaRPr lang="en-US" dirty="0" smtClean="0"/>
          </a:p>
          <a:p>
            <a:pPr lvl="1"/>
            <a:r>
              <a:rPr lang="en-US" dirty="0" err="1" smtClean="0"/>
              <a:t>EBSeq</a:t>
            </a:r>
            <a:endParaRPr lang="en-US" dirty="0" smtClean="0"/>
          </a:p>
          <a:p>
            <a:pPr lvl="1"/>
            <a:r>
              <a:rPr lang="en-US" dirty="0" err="1" smtClean="0"/>
              <a:t>EBSeqHMM</a:t>
            </a:r>
            <a:r>
              <a:rPr lang="en-US" dirty="0" smtClean="0"/>
              <a:t> (time course)</a:t>
            </a:r>
          </a:p>
          <a:p>
            <a:r>
              <a:rPr lang="en-US" dirty="0" smtClean="0"/>
              <a:t>Linear model for log transformed TPM / FPKM</a:t>
            </a:r>
          </a:p>
          <a:p>
            <a:pPr lvl="1"/>
            <a:r>
              <a:rPr lang="en-US" dirty="0" err="1" smtClean="0"/>
              <a:t>limma</a:t>
            </a:r>
            <a:r>
              <a:rPr lang="en-US" dirty="0" smtClean="0"/>
              <a:t> (microarray like)</a:t>
            </a:r>
          </a:p>
          <a:p>
            <a:pPr lvl="1"/>
            <a:r>
              <a:rPr lang="en-US" dirty="0" smtClean="0"/>
              <a:t>sleuth (use with </a:t>
            </a:r>
            <a:r>
              <a:rPr lang="en-US" dirty="0" err="1" smtClean="0"/>
              <a:t>kallisto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5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Common downstream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hierarchical clustering</a:t>
            </a:r>
          </a:p>
          <a:p>
            <a:r>
              <a:rPr lang="en-US" dirty="0" smtClean="0"/>
              <a:t>Dimensionality reduction</a:t>
            </a:r>
          </a:p>
          <a:p>
            <a:pPr lvl="1"/>
            <a:r>
              <a:rPr lang="en-US" dirty="0" smtClean="0"/>
              <a:t>PCA</a:t>
            </a:r>
          </a:p>
          <a:p>
            <a:pPr lvl="1"/>
            <a:r>
              <a:rPr lang="en-US" dirty="0" smtClean="0"/>
              <a:t>NMF</a:t>
            </a:r>
          </a:p>
          <a:p>
            <a:pPr lvl="1"/>
            <a:r>
              <a:rPr lang="en-US" dirty="0" smtClean="0"/>
              <a:t>t-SNE (esp. single cell)</a:t>
            </a:r>
          </a:p>
          <a:p>
            <a:r>
              <a:rPr lang="en-US" dirty="0" smtClean="0"/>
              <a:t>Gene 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13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Workflow organization: putting them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script</a:t>
            </a:r>
          </a:p>
          <a:p>
            <a:r>
              <a:rPr lang="en-US" dirty="0" err="1" smtClean="0"/>
              <a:t>snakemake</a:t>
            </a:r>
            <a:r>
              <a:rPr lang="en-US" dirty="0" smtClean="0"/>
              <a:t> (python like syntax)</a:t>
            </a:r>
          </a:p>
          <a:p>
            <a:r>
              <a:rPr lang="en-US" dirty="0" smtClean="0"/>
              <a:t>commercial software, e.g. </a:t>
            </a:r>
            <a:r>
              <a:rPr lang="en-US" dirty="0" err="1" smtClean="0"/>
              <a:t>ArrayStudio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244142"/>
              </p:ext>
            </p:extLst>
          </p:nvPr>
        </p:nvGraphicFramePr>
        <p:xfrm>
          <a:off x="1029965" y="3937230"/>
          <a:ext cx="7162800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2560"/>
                <a:gridCol w="1432560"/>
                <a:gridCol w="1432560"/>
                <a:gridCol w="1432560"/>
                <a:gridCol w="1432560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flexible?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scalable?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GUI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shell </a:t>
                      </a:r>
                      <a:r>
                        <a:rPr lang="en-US" sz="2000" dirty="0" smtClean="0"/>
                        <a:t>scripts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much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Snakemake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free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ArrayStudio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kind of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$$$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83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R: R markdown</a:t>
            </a:r>
          </a:p>
          <a:p>
            <a:r>
              <a:rPr lang="en-US" dirty="0" smtClean="0"/>
              <a:t>python: </a:t>
            </a:r>
            <a:r>
              <a:rPr lang="en-US" dirty="0" err="1" smtClean="0"/>
              <a:t>Jupyter</a:t>
            </a:r>
            <a:r>
              <a:rPr lang="en-US" dirty="0" smtClean="0"/>
              <a:t> (</a:t>
            </a:r>
            <a:r>
              <a:rPr lang="en-US" dirty="0" err="1" smtClean="0"/>
              <a:t>IPython</a:t>
            </a:r>
            <a:r>
              <a:rPr lang="en-US" dirty="0" smtClean="0"/>
              <a:t>)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224</Words>
  <Application>Microsoft Macintosh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RNA-seq analysis</vt:lpstr>
      <vt:lpstr>Common workflow</vt:lpstr>
      <vt:lpstr>Assign reads to transcripts / genes</vt:lpstr>
      <vt:lpstr>Pseudo / Quasi alignment</vt:lpstr>
      <vt:lpstr>RNA-seq quantification: handling ambiguously mapped reads </vt:lpstr>
      <vt:lpstr>Differential expression analysis</vt:lpstr>
      <vt:lpstr>Common downstream analysis</vt:lpstr>
      <vt:lpstr>Workflow organization: putting them together</vt:lpstr>
      <vt:lpstr>Reproducible analysis</vt:lpstr>
    </vt:vector>
  </TitlesOfParts>
  <Company>Duke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Jiang</dc:creator>
  <cp:lastModifiedBy>Yue Jiang</cp:lastModifiedBy>
  <cp:revision>14</cp:revision>
  <dcterms:created xsi:type="dcterms:W3CDTF">2017-04-06T05:53:05Z</dcterms:created>
  <dcterms:modified xsi:type="dcterms:W3CDTF">2017-04-07T20:52:59Z</dcterms:modified>
</cp:coreProperties>
</file>