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6448-3682-4677-BEC0-4D03FECEFE04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3913-3279-480B-A9D5-D2452695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2379215" y="568170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rec</a:t>
            </a:r>
            <a:endParaRPr lang="en-US" dirty="0"/>
          </a:p>
        </p:txBody>
      </p:sp>
      <p:sp>
        <p:nvSpPr>
          <p:cNvPr id="5" name="אליפסה 4"/>
          <p:cNvSpPr/>
          <p:nvPr/>
        </p:nvSpPr>
        <p:spPr>
          <a:xfrm>
            <a:off x="1217719" y="1146698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6" name="אליפסה 5"/>
          <p:cNvSpPr/>
          <p:nvPr/>
        </p:nvSpPr>
        <p:spPr>
          <a:xfrm>
            <a:off x="3062796" y="1146698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8" name="אליפסה 7"/>
          <p:cNvSpPr/>
          <p:nvPr/>
        </p:nvSpPr>
        <p:spPr>
          <a:xfrm>
            <a:off x="3746377" y="1840637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9" name="אליפסה 8"/>
          <p:cNvSpPr/>
          <p:nvPr/>
        </p:nvSpPr>
        <p:spPr>
          <a:xfrm>
            <a:off x="2379215" y="1816962"/>
            <a:ext cx="11452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אליפסה 9"/>
          <p:cNvSpPr/>
          <p:nvPr/>
        </p:nvSpPr>
        <p:spPr>
          <a:xfrm>
            <a:off x="3027286" y="2510901"/>
            <a:ext cx="1020931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אליפסה 10"/>
          <p:cNvSpPr/>
          <p:nvPr/>
        </p:nvSpPr>
        <p:spPr>
          <a:xfrm>
            <a:off x="5106139" y="2510901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12" name="אליפסה 11"/>
          <p:cNvSpPr/>
          <p:nvPr/>
        </p:nvSpPr>
        <p:spPr>
          <a:xfrm>
            <a:off x="5100224" y="3284739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3582139" y="3284739"/>
            <a:ext cx="11452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אליפסה 13"/>
          <p:cNvSpPr/>
          <p:nvPr/>
        </p:nvSpPr>
        <p:spPr>
          <a:xfrm>
            <a:off x="7756125" y="3284739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cxnSp>
        <p:nvCxnSpPr>
          <p:cNvPr id="16" name="מחבר ישר 15"/>
          <p:cNvCxnSpPr>
            <a:stCxn id="4" idx="3"/>
            <a:endCxn id="5" idx="0"/>
          </p:cNvCxnSpPr>
          <p:nvPr/>
        </p:nvCxnSpPr>
        <p:spPr>
          <a:xfrm flipH="1">
            <a:off x="1901300" y="924315"/>
            <a:ext cx="678131" cy="22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stCxn id="4" idx="5"/>
            <a:endCxn id="6" idx="0"/>
          </p:cNvCxnSpPr>
          <p:nvPr/>
        </p:nvCxnSpPr>
        <p:spPr>
          <a:xfrm>
            <a:off x="3546161" y="924315"/>
            <a:ext cx="200216" cy="22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>
            <a:stCxn id="6" idx="3"/>
            <a:endCxn id="9" idx="0"/>
          </p:cNvCxnSpPr>
          <p:nvPr/>
        </p:nvCxnSpPr>
        <p:spPr>
          <a:xfrm flipH="1">
            <a:off x="2951825" y="1502843"/>
            <a:ext cx="311187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stCxn id="6" idx="5"/>
            <a:endCxn id="8" idx="0"/>
          </p:cNvCxnSpPr>
          <p:nvPr/>
        </p:nvCxnSpPr>
        <p:spPr>
          <a:xfrm>
            <a:off x="4229742" y="1502843"/>
            <a:ext cx="200216" cy="33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>
            <a:stCxn id="8" idx="3"/>
            <a:endCxn id="10" idx="0"/>
          </p:cNvCxnSpPr>
          <p:nvPr/>
        </p:nvCxnSpPr>
        <p:spPr>
          <a:xfrm flipH="1">
            <a:off x="3537752" y="2196782"/>
            <a:ext cx="408841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8" idx="5"/>
            <a:endCxn id="11" idx="0"/>
          </p:cNvCxnSpPr>
          <p:nvPr/>
        </p:nvCxnSpPr>
        <p:spPr>
          <a:xfrm>
            <a:off x="4913323" y="2196782"/>
            <a:ext cx="876397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11" idx="3"/>
            <a:endCxn id="13" idx="0"/>
          </p:cNvCxnSpPr>
          <p:nvPr/>
        </p:nvCxnSpPr>
        <p:spPr>
          <a:xfrm flipH="1">
            <a:off x="4154749" y="2867046"/>
            <a:ext cx="1151606" cy="4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stCxn id="11" idx="4"/>
            <a:endCxn id="12" idx="0"/>
          </p:cNvCxnSpPr>
          <p:nvPr/>
        </p:nvCxnSpPr>
        <p:spPr>
          <a:xfrm flipH="1">
            <a:off x="5783805" y="2928151"/>
            <a:ext cx="5915" cy="35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stCxn id="11" idx="5"/>
            <a:endCxn id="14" idx="0"/>
          </p:cNvCxnSpPr>
          <p:nvPr/>
        </p:nvCxnSpPr>
        <p:spPr>
          <a:xfrm>
            <a:off x="6273085" y="2867046"/>
            <a:ext cx="2166621" cy="4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אליפסה 33"/>
          <p:cNvSpPr/>
          <p:nvPr/>
        </p:nvSpPr>
        <p:spPr>
          <a:xfrm>
            <a:off x="4511843" y="3955003"/>
            <a:ext cx="861134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 ]</a:t>
            </a:r>
            <a:endParaRPr lang="en-US" dirty="0"/>
          </a:p>
        </p:txBody>
      </p:sp>
      <p:sp>
        <p:nvSpPr>
          <p:cNvPr id="35" name="אליפסה 34"/>
          <p:cNvSpPr/>
          <p:nvPr/>
        </p:nvSpPr>
        <p:spPr>
          <a:xfrm>
            <a:off x="5449412" y="3955003"/>
            <a:ext cx="86261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[y]</a:t>
            </a:r>
            <a:endParaRPr lang="en-US" dirty="0"/>
          </a:p>
        </p:txBody>
      </p:sp>
      <p:cxnSp>
        <p:nvCxnSpPr>
          <p:cNvPr id="37" name="מחבר ישר 36"/>
          <p:cNvCxnSpPr>
            <a:stCxn id="34" idx="0"/>
            <a:endCxn id="12" idx="3"/>
          </p:cNvCxnSpPr>
          <p:nvPr/>
        </p:nvCxnSpPr>
        <p:spPr>
          <a:xfrm flipV="1">
            <a:off x="4942410" y="3640884"/>
            <a:ext cx="358030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12" idx="4"/>
            <a:endCxn id="35" idx="0"/>
          </p:cNvCxnSpPr>
          <p:nvPr/>
        </p:nvCxnSpPr>
        <p:spPr>
          <a:xfrm>
            <a:off x="5783805" y="3701989"/>
            <a:ext cx="96913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/>
          <p:cNvSpPr/>
          <p:nvPr/>
        </p:nvSpPr>
        <p:spPr>
          <a:xfrm>
            <a:off x="7183516" y="3955003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41" name="אליפסה 40"/>
          <p:cNvSpPr/>
          <p:nvPr/>
        </p:nvSpPr>
        <p:spPr>
          <a:xfrm>
            <a:off x="9004470" y="3955003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cxnSp>
        <p:nvCxnSpPr>
          <p:cNvPr id="43" name="מחבר ישר 42"/>
          <p:cNvCxnSpPr>
            <a:stCxn id="40" idx="0"/>
            <a:endCxn id="14" idx="4"/>
          </p:cNvCxnSpPr>
          <p:nvPr/>
        </p:nvCxnSpPr>
        <p:spPr>
          <a:xfrm flipV="1">
            <a:off x="7688569" y="3701989"/>
            <a:ext cx="751137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>
            <a:stCxn id="14" idx="5"/>
            <a:endCxn id="41" idx="0"/>
          </p:cNvCxnSpPr>
          <p:nvPr/>
        </p:nvCxnSpPr>
        <p:spPr>
          <a:xfrm>
            <a:off x="8923071" y="3640884"/>
            <a:ext cx="586452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/>
          <p:cNvSpPr/>
          <p:nvPr/>
        </p:nvSpPr>
        <p:spPr>
          <a:xfrm>
            <a:off x="6226676" y="4625267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47" name="אליפסה 46"/>
          <p:cNvSpPr/>
          <p:nvPr/>
        </p:nvSpPr>
        <p:spPr>
          <a:xfrm>
            <a:off x="5721623" y="5295531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::</a:t>
            </a:r>
            <a:endParaRPr lang="en-US" dirty="0"/>
          </a:p>
        </p:txBody>
      </p:sp>
      <p:sp>
        <p:nvSpPr>
          <p:cNvPr id="48" name="אליפסה 47"/>
          <p:cNvSpPr/>
          <p:nvPr/>
        </p:nvSpPr>
        <p:spPr>
          <a:xfrm>
            <a:off x="6782772" y="5295531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49" name="אליפסה 48"/>
          <p:cNvSpPr/>
          <p:nvPr/>
        </p:nvSpPr>
        <p:spPr>
          <a:xfrm>
            <a:off x="7377091" y="4625267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</a:t>
            </a:r>
            <a:endParaRPr lang="en-US" dirty="0"/>
          </a:p>
        </p:txBody>
      </p:sp>
      <p:sp>
        <p:nvSpPr>
          <p:cNvPr id="50" name="אליפסה 49"/>
          <p:cNvSpPr/>
          <p:nvPr/>
        </p:nvSpPr>
        <p:spPr>
          <a:xfrm>
            <a:off x="8918126" y="4625267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cxnSp>
        <p:nvCxnSpPr>
          <p:cNvPr id="52" name="מחבר ישר 51"/>
          <p:cNvCxnSpPr>
            <a:stCxn id="40" idx="3"/>
            <a:endCxn id="46" idx="0"/>
          </p:cNvCxnSpPr>
          <p:nvPr/>
        </p:nvCxnSpPr>
        <p:spPr>
          <a:xfrm flipH="1">
            <a:off x="6731729" y="4311148"/>
            <a:ext cx="599714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>
            <a:stCxn id="40" idx="4"/>
            <a:endCxn id="49" idx="0"/>
          </p:cNvCxnSpPr>
          <p:nvPr/>
        </p:nvCxnSpPr>
        <p:spPr>
          <a:xfrm>
            <a:off x="7688569" y="4372253"/>
            <a:ext cx="193575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46" idx="3"/>
            <a:endCxn id="47" idx="0"/>
          </p:cNvCxnSpPr>
          <p:nvPr/>
        </p:nvCxnSpPr>
        <p:spPr>
          <a:xfrm flipH="1">
            <a:off x="6226676" y="4981412"/>
            <a:ext cx="147927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>
            <a:stCxn id="46" idx="5"/>
            <a:endCxn id="48" idx="0"/>
          </p:cNvCxnSpPr>
          <p:nvPr/>
        </p:nvCxnSpPr>
        <p:spPr>
          <a:xfrm>
            <a:off x="7088855" y="4981412"/>
            <a:ext cx="198970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>
            <a:stCxn id="41" idx="4"/>
            <a:endCxn id="50" idx="0"/>
          </p:cNvCxnSpPr>
          <p:nvPr/>
        </p:nvCxnSpPr>
        <p:spPr>
          <a:xfrm flipH="1">
            <a:off x="9423179" y="4372253"/>
            <a:ext cx="86344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/>
          <p:cNvSpPr/>
          <p:nvPr/>
        </p:nvSpPr>
        <p:spPr>
          <a:xfrm>
            <a:off x="8246131" y="5295531"/>
            <a:ext cx="127796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62" name="אליפסה 61"/>
          <p:cNvSpPr/>
          <p:nvPr/>
        </p:nvSpPr>
        <p:spPr>
          <a:xfrm>
            <a:off x="9613363" y="5295531"/>
            <a:ext cx="617465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</a:t>
            </a:r>
            <a:endParaRPr lang="en-US" dirty="0"/>
          </a:p>
        </p:txBody>
      </p:sp>
      <p:sp>
        <p:nvSpPr>
          <p:cNvPr id="63" name="אליפסה 62"/>
          <p:cNvSpPr/>
          <p:nvPr/>
        </p:nvSpPr>
        <p:spPr>
          <a:xfrm>
            <a:off x="10096085" y="4625267"/>
            <a:ext cx="617465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65" name="מחבר ישר 64"/>
          <p:cNvCxnSpPr>
            <a:stCxn id="41" idx="5"/>
            <a:endCxn id="63" idx="0"/>
          </p:cNvCxnSpPr>
          <p:nvPr/>
        </p:nvCxnSpPr>
        <p:spPr>
          <a:xfrm>
            <a:off x="9866649" y="4311148"/>
            <a:ext cx="538169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/>
          <p:cNvCxnSpPr>
            <a:stCxn id="50" idx="3"/>
            <a:endCxn id="61" idx="0"/>
          </p:cNvCxnSpPr>
          <p:nvPr/>
        </p:nvCxnSpPr>
        <p:spPr>
          <a:xfrm flipH="1">
            <a:off x="8885114" y="4981412"/>
            <a:ext cx="180939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/>
          <p:cNvCxnSpPr>
            <a:stCxn id="50" idx="5"/>
            <a:endCxn id="62" idx="0"/>
          </p:cNvCxnSpPr>
          <p:nvPr/>
        </p:nvCxnSpPr>
        <p:spPr>
          <a:xfrm>
            <a:off x="9780305" y="4981412"/>
            <a:ext cx="141791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14919" y="428178"/>
            <a:ext cx="243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 Parse tree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7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2379215" y="568170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rec</a:t>
            </a:r>
            <a:endParaRPr lang="en-US" dirty="0"/>
          </a:p>
        </p:txBody>
      </p:sp>
      <p:sp>
        <p:nvSpPr>
          <p:cNvPr id="5" name="אליפסה 4"/>
          <p:cNvSpPr/>
          <p:nvPr/>
        </p:nvSpPr>
        <p:spPr>
          <a:xfrm>
            <a:off x="807868" y="1146698"/>
            <a:ext cx="177701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אליפסה 5"/>
          <p:cNvSpPr/>
          <p:nvPr/>
        </p:nvSpPr>
        <p:spPr>
          <a:xfrm>
            <a:off x="2840855" y="1146698"/>
            <a:ext cx="178441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3746376" y="1840637"/>
            <a:ext cx="1793289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t8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2379215" y="1816962"/>
            <a:ext cx="11452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3027286" y="2510901"/>
            <a:ext cx="1020931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5106139" y="2510901"/>
            <a:ext cx="162559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t9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5100224" y="3284739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3582139" y="3284739"/>
            <a:ext cx="11452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7756125" y="3284739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cxnSp>
        <p:nvCxnSpPr>
          <p:cNvPr id="16" name="מחבר ישר 15"/>
          <p:cNvCxnSpPr>
            <a:stCxn id="4" idx="3"/>
            <a:endCxn id="5" idx="0"/>
          </p:cNvCxnSpPr>
          <p:nvPr/>
        </p:nvCxnSpPr>
        <p:spPr>
          <a:xfrm flipH="1">
            <a:off x="1696375" y="924315"/>
            <a:ext cx="883056" cy="22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stCxn id="4" idx="5"/>
            <a:endCxn id="6" idx="0"/>
          </p:cNvCxnSpPr>
          <p:nvPr/>
        </p:nvCxnSpPr>
        <p:spPr>
          <a:xfrm>
            <a:off x="3546161" y="924315"/>
            <a:ext cx="186899" cy="22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>
            <a:stCxn id="6" idx="3"/>
            <a:endCxn id="9" idx="0"/>
          </p:cNvCxnSpPr>
          <p:nvPr/>
        </p:nvCxnSpPr>
        <p:spPr>
          <a:xfrm flipH="1">
            <a:off x="2951825" y="1502843"/>
            <a:ext cx="150351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stCxn id="6" idx="5"/>
            <a:endCxn id="8" idx="0"/>
          </p:cNvCxnSpPr>
          <p:nvPr/>
        </p:nvCxnSpPr>
        <p:spPr>
          <a:xfrm>
            <a:off x="4363944" y="1502843"/>
            <a:ext cx="279077" cy="33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>
            <a:stCxn id="8" idx="3"/>
            <a:endCxn id="10" idx="0"/>
          </p:cNvCxnSpPr>
          <p:nvPr/>
        </p:nvCxnSpPr>
        <p:spPr>
          <a:xfrm flipH="1">
            <a:off x="3537752" y="2196782"/>
            <a:ext cx="471245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8" idx="5"/>
            <a:endCxn id="11" idx="0"/>
          </p:cNvCxnSpPr>
          <p:nvPr/>
        </p:nvCxnSpPr>
        <p:spPr>
          <a:xfrm>
            <a:off x="5277044" y="2196782"/>
            <a:ext cx="641890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11" idx="3"/>
            <a:endCxn id="13" idx="0"/>
          </p:cNvCxnSpPr>
          <p:nvPr/>
        </p:nvCxnSpPr>
        <p:spPr>
          <a:xfrm flipH="1">
            <a:off x="4154749" y="2867046"/>
            <a:ext cx="1189452" cy="4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stCxn id="11" idx="4"/>
            <a:endCxn id="12" idx="0"/>
          </p:cNvCxnSpPr>
          <p:nvPr/>
        </p:nvCxnSpPr>
        <p:spPr>
          <a:xfrm flipH="1">
            <a:off x="5783805" y="2928151"/>
            <a:ext cx="135129" cy="35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stCxn id="11" idx="5"/>
            <a:endCxn id="14" idx="0"/>
          </p:cNvCxnSpPr>
          <p:nvPr/>
        </p:nvCxnSpPr>
        <p:spPr>
          <a:xfrm>
            <a:off x="6493667" y="2867046"/>
            <a:ext cx="1946039" cy="4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אליפסה 33"/>
          <p:cNvSpPr/>
          <p:nvPr/>
        </p:nvSpPr>
        <p:spPr>
          <a:xfrm>
            <a:off x="4048217" y="3955003"/>
            <a:ext cx="132476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 ]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[t3]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אליפסה 34"/>
          <p:cNvSpPr/>
          <p:nvPr/>
        </p:nvSpPr>
        <p:spPr>
          <a:xfrm>
            <a:off x="5449412" y="3955003"/>
            <a:ext cx="133336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[y]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[t2]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מחבר ישר 36"/>
          <p:cNvCxnSpPr>
            <a:stCxn id="34" idx="0"/>
            <a:endCxn id="12" idx="3"/>
          </p:cNvCxnSpPr>
          <p:nvPr/>
        </p:nvCxnSpPr>
        <p:spPr>
          <a:xfrm flipV="1">
            <a:off x="4710597" y="3640884"/>
            <a:ext cx="589843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12" idx="4"/>
            <a:endCxn id="35" idx="0"/>
          </p:cNvCxnSpPr>
          <p:nvPr/>
        </p:nvCxnSpPr>
        <p:spPr>
          <a:xfrm>
            <a:off x="5783805" y="3701989"/>
            <a:ext cx="332287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/>
          <p:cNvSpPr/>
          <p:nvPr/>
        </p:nvSpPr>
        <p:spPr>
          <a:xfrm>
            <a:off x="6978271" y="3955003"/>
            <a:ext cx="166907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אליפסה 40"/>
          <p:cNvSpPr/>
          <p:nvPr/>
        </p:nvSpPr>
        <p:spPr>
          <a:xfrm>
            <a:off x="8858852" y="3955003"/>
            <a:ext cx="16878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מחבר ישר 42"/>
          <p:cNvCxnSpPr>
            <a:stCxn id="40" idx="0"/>
            <a:endCxn id="14" idx="4"/>
          </p:cNvCxnSpPr>
          <p:nvPr/>
        </p:nvCxnSpPr>
        <p:spPr>
          <a:xfrm flipV="1">
            <a:off x="7812808" y="3701989"/>
            <a:ext cx="626898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>
            <a:stCxn id="14" idx="5"/>
            <a:endCxn id="41" idx="0"/>
          </p:cNvCxnSpPr>
          <p:nvPr/>
        </p:nvCxnSpPr>
        <p:spPr>
          <a:xfrm>
            <a:off x="8923071" y="3640884"/>
            <a:ext cx="779691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/>
          <p:cNvSpPr/>
          <p:nvPr/>
        </p:nvSpPr>
        <p:spPr>
          <a:xfrm>
            <a:off x="5721623" y="4625267"/>
            <a:ext cx="165546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אליפסה 46"/>
          <p:cNvSpPr/>
          <p:nvPr/>
        </p:nvSpPr>
        <p:spPr>
          <a:xfrm>
            <a:off x="5313250" y="5295531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::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אליפסה 47"/>
          <p:cNvSpPr/>
          <p:nvPr/>
        </p:nvSpPr>
        <p:spPr>
          <a:xfrm>
            <a:off x="6578583" y="5295531"/>
            <a:ext cx="115462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t5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אליפסה 48"/>
          <p:cNvSpPr/>
          <p:nvPr/>
        </p:nvSpPr>
        <p:spPr>
          <a:xfrm>
            <a:off x="7403725" y="4625267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t6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אליפסה 49"/>
          <p:cNvSpPr/>
          <p:nvPr/>
        </p:nvSpPr>
        <p:spPr>
          <a:xfrm>
            <a:off x="8498884" y="4625267"/>
            <a:ext cx="1674925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2" name="מחבר ישר 51"/>
          <p:cNvCxnSpPr>
            <a:stCxn id="40" idx="3"/>
            <a:endCxn id="46" idx="0"/>
          </p:cNvCxnSpPr>
          <p:nvPr/>
        </p:nvCxnSpPr>
        <p:spPr>
          <a:xfrm flipH="1">
            <a:off x="6549357" y="4311148"/>
            <a:ext cx="673344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>
            <a:stCxn id="40" idx="4"/>
            <a:endCxn id="49" idx="0"/>
          </p:cNvCxnSpPr>
          <p:nvPr/>
        </p:nvCxnSpPr>
        <p:spPr>
          <a:xfrm>
            <a:off x="7812808" y="4372253"/>
            <a:ext cx="95970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46" idx="4"/>
            <a:endCxn id="47" idx="0"/>
          </p:cNvCxnSpPr>
          <p:nvPr/>
        </p:nvCxnSpPr>
        <p:spPr>
          <a:xfrm flipH="1">
            <a:off x="5818303" y="5042517"/>
            <a:ext cx="731054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>
            <a:stCxn id="46" idx="4"/>
            <a:endCxn id="48" idx="0"/>
          </p:cNvCxnSpPr>
          <p:nvPr/>
        </p:nvCxnSpPr>
        <p:spPr>
          <a:xfrm>
            <a:off x="6549357" y="5042517"/>
            <a:ext cx="606540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>
            <a:stCxn id="41" idx="4"/>
            <a:endCxn id="50" idx="0"/>
          </p:cNvCxnSpPr>
          <p:nvPr/>
        </p:nvCxnSpPr>
        <p:spPr>
          <a:xfrm flipH="1">
            <a:off x="9336347" y="4372253"/>
            <a:ext cx="366415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/>
          <p:cNvSpPr/>
          <p:nvPr/>
        </p:nvSpPr>
        <p:spPr>
          <a:xfrm>
            <a:off x="7937398" y="5295531"/>
            <a:ext cx="184290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אליפסה 61"/>
          <p:cNvSpPr/>
          <p:nvPr/>
        </p:nvSpPr>
        <p:spPr>
          <a:xfrm>
            <a:off x="9866649" y="5295531"/>
            <a:ext cx="97298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t6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אליפסה 62"/>
          <p:cNvSpPr/>
          <p:nvPr/>
        </p:nvSpPr>
        <p:spPr>
          <a:xfrm>
            <a:off x="10300272" y="4625267"/>
            <a:ext cx="95447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מחבר ישר 64"/>
          <p:cNvCxnSpPr>
            <a:stCxn id="41" idx="5"/>
            <a:endCxn id="63" idx="0"/>
          </p:cNvCxnSpPr>
          <p:nvPr/>
        </p:nvCxnSpPr>
        <p:spPr>
          <a:xfrm>
            <a:off x="10299496" y="4311148"/>
            <a:ext cx="478013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/>
          <p:cNvCxnSpPr>
            <a:stCxn id="50" idx="3"/>
            <a:endCxn id="61" idx="0"/>
          </p:cNvCxnSpPr>
          <p:nvPr/>
        </p:nvCxnSpPr>
        <p:spPr>
          <a:xfrm>
            <a:off x="8744171" y="4981412"/>
            <a:ext cx="114681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/>
          <p:cNvCxnSpPr>
            <a:stCxn id="50" idx="4"/>
            <a:endCxn id="62" idx="0"/>
          </p:cNvCxnSpPr>
          <p:nvPr/>
        </p:nvCxnSpPr>
        <p:spPr>
          <a:xfrm>
            <a:off x="9336347" y="5042517"/>
            <a:ext cx="1016795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14919" y="428178"/>
            <a:ext cx="243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 Parse tree with types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2379215" y="568170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rec</a:t>
            </a:r>
            <a:endParaRPr lang="en-US" dirty="0"/>
          </a:p>
        </p:txBody>
      </p:sp>
      <p:sp>
        <p:nvSpPr>
          <p:cNvPr id="5" name="אליפסה 4"/>
          <p:cNvSpPr/>
          <p:nvPr/>
        </p:nvSpPr>
        <p:spPr>
          <a:xfrm>
            <a:off x="807868" y="1146698"/>
            <a:ext cx="177701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אליפסה 5"/>
          <p:cNvSpPr/>
          <p:nvPr/>
        </p:nvSpPr>
        <p:spPr>
          <a:xfrm>
            <a:off x="2840855" y="1146698"/>
            <a:ext cx="178441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3746376" y="1840637"/>
            <a:ext cx="1793289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t8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2379215" y="1816962"/>
            <a:ext cx="11452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3027286" y="2510901"/>
            <a:ext cx="1020931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4154749" y="2510901"/>
            <a:ext cx="162559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t9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3568479" y="3284739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2080078" y="3284739"/>
            <a:ext cx="11452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7756125" y="3284739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cxnSp>
        <p:nvCxnSpPr>
          <p:cNvPr id="16" name="מחבר ישר 15"/>
          <p:cNvCxnSpPr>
            <a:stCxn id="4" idx="3"/>
            <a:endCxn id="5" idx="0"/>
          </p:cNvCxnSpPr>
          <p:nvPr/>
        </p:nvCxnSpPr>
        <p:spPr>
          <a:xfrm flipH="1">
            <a:off x="1696375" y="924315"/>
            <a:ext cx="883056" cy="22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>
            <a:stCxn id="4" idx="5"/>
            <a:endCxn id="6" idx="0"/>
          </p:cNvCxnSpPr>
          <p:nvPr/>
        </p:nvCxnSpPr>
        <p:spPr>
          <a:xfrm>
            <a:off x="3546161" y="924315"/>
            <a:ext cx="186899" cy="22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>
            <a:stCxn id="6" idx="3"/>
            <a:endCxn id="9" idx="0"/>
          </p:cNvCxnSpPr>
          <p:nvPr/>
        </p:nvCxnSpPr>
        <p:spPr>
          <a:xfrm flipH="1">
            <a:off x="2951825" y="1502843"/>
            <a:ext cx="150351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stCxn id="6" idx="5"/>
            <a:endCxn id="8" idx="0"/>
          </p:cNvCxnSpPr>
          <p:nvPr/>
        </p:nvCxnSpPr>
        <p:spPr>
          <a:xfrm>
            <a:off x="4363944" y="1502843"/>
            <a:ext cx="279077" cy="33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>
            <a:stCxn id="8" idx="3"/>
            <a:endCxn id="10" idx="0"/>
          </p:cNvCxnSpPr>
          <p:nvPr/>
        </p:nvCxnSpPr>
        <p:spPr>
          <a:xfrm flipH="1">
            <a:off x="3537752" y="2196782"/>
            <a:ext cx="471245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8" idx="5"/>
            <a:endCxn id="11" idx="0"/>
          </p:cNvCxnSpPr>
          <p:nvPr/>
        </p:nvCxnSpPr>
        <p:spPr>
          <a:xfrm flipH="1">
            <a:off x="4967544" y="2196782"/>
            <a:ext cx="309500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11" idx="3"/>
            <a:endCxn id="13" idx="0"/>
          </p:cNvCxnSpPr>
          <p:nvPr/>
        </p:nvCxnSpPr>
        <p:spPr>
          <a:xfrm flipH="1">
            <a:off x="2652688" y="2867046"/>
            <a:ext cx="1740123" cy="4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stCxn id="11" idx="4"/>
            <a:endCxn id="12" idx="0"/>
          </p:cNvCxnSpPr>
          <p:nvPr/>
        </p:nvCxnSpPr>
        <p:spPr>
          <a:xfrm flipH="1">
            <a:off x="4252060" y="2928151"/>
            <a:ext cx="715484" cy="35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stCxn id="11" idx="5"/>
            <a:endCxn id="14" idx="0"/>
          </p:cNvCxnSpPr>
          <p:nvPr/>
        </p:nvCxnSpPr>
        <p:spPr>
          <a:xfrm>
            <a:off x="5542277" y="2867046"/>
            <a:ext cx="2897429" cy="41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אליפסה 33"/>
          <p:cNvSpPr/>
          <p:nvPr/>
        </p:nvSpPr>
        <p:spPr>
          <a:xfrm>
            <a:off x="2516472" y="3955003"/>
            <a:ext cx="132476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 ]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[t3]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אליפסה 34"/>
          <p:cNvSpPr/>
          <p:nvPr/>
        </p:nvSpPr>
        <p:spPr>
          <a:xfrm>
            <a:off x="3917667" y="3955003"/>
            <a:ext cx="133336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[y]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[t2]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מחבר ישר 36"/>
          <p:cNvCxnSpPr>
            <a:stCxn id="34" idx="0"/>
            <a:endCxn id="12" idx="3"/>
          </p:cNvCxnSpPr>
          <p:nvPr/>
        </p:nvCxnSpPr>
        <p:spPr>
          <a:xfrm flipV="1">
            <a:off x="3178852" y="3640884"/>
            <a:ext cx="589843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12" idx="4"/>
            <a:endCxn id="35" idx="0"/>
          </p:cNvCxnSpPr>
          <p:nvPr/>
        </p:nvCxnSpPr>
        <p:spPr>
          <a:xfrm>
            <a:off x="4252060" y="3701989"/>
            <a:ext cx="332287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/>
          <p:cNvSpPr/>
          <p:nvPr/>
        </p:nvSpPr>
        <p:spPr>
          <a:xfrm>
            <a:off x="5611109" y="3955003"/>
            <a:ext cx="166907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אליפסה 40"/>
          <p:cNvSpPr/>
          <p:nvPr/>
        </p:nvSpPr>
        <p:spPr>
          <a:xfrm>
            <a:off x="9555836" y="4582534"/>
            <a:ext cx="16878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מחבר ישר 42"/>
          <p:cNvCxnSpPr>
            <a:stCxn id="40" idx="0"/>
            <a:endCxn id="14" idx="3"/>
          </p:cNvCxnSpPr>
          <p:nvPr/>
        </p:nvCxnSpPr>
        <p:spPr>
          <a:xfrm flipV="1">
            <a:off x="6445646" y="3640884"/>
            <a:ext cx="1510695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>
            <a:stCxn id="73" idx="5"/>
            <a:endCxn id="41" idx="0"/>
          </p:cNvCxnSpPr>
          <p:nvPr/>
        </p:nvCxnSpPr>
        <p:spPr>
          <a:xfrm>
            <a:off x="9713393" y="4310057"/>
            <a:ext cx="686353" cy="27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אליפסה 45"/>
          <p:cNvSpPr/>
          <p:nvPr/>
        </p:nvSpPr>
        <p:spPr>
          <a:xfrm>
            <a:off x="4354461" y="4625267"/>
            <a:ext cx="165546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t11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אליפסה 46"/>
          <p:cNvSpPr/>
          <p:nvPr/>
        </p:nvSpPr>
        <p:spPr>
          <a:xfrm>
            <a:off x="3946088" y="5295531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::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אליפסה 47"/>
          <p:cNvSpPr/>
          <p:nvPr/>
        </p:nvSpPr>
        <p:spPr>
          <a:xfrm>
            <a:off x="5211421" y="5295531"/>
            <a:ext cx="115462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t5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אליפסה 48"/>
          <p:cNvSpPr/>
          <p:nvPr/>
        </p:nvSpPr>
        <p:spPr>
          <a:xfrm>
            <a:off x="6036563" y="4625267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t6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אליפסה 49"/>
          <p:cNvSpPr/>
          <p:nvPr/>
        </p:nvSpPr>
        <p:spPr>
          <a:xfrm>
            <a:off x="9195868" y="5252798"/>
            <a:ext cx="1674925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t13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2" name="מחבר ישר 51"/>
          <p:cNvCxnSpPr>
            <a:stCxn id="40" idx="3"/>
            <a:endCxn id="46" idx="0"/>
          </p:cNvCxnSpPr>
          <p:nvPr/>
        </p:nvCxnSpPr>
        <p:spPr>
          <a:xfrm flipH="1">
            <a:off x="5182195" y="4311148"/>
            <a:ext cx="673344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>
            <a:stCxn id="40" idx="4"/>
            <a:endCxn id="49" idx="0"/>
          </p:cNvCxnSpPr>
          <p:nvPr/>
        </p:nvCxnSpPr>
        <p:spPr>
          <a:xfrm>
            <a:off x="6445646" y="4372253"/>
            <a:ext cx="95970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46" idx="4"/>
            <a:endCxn id="47" idx="0"/>
          </p:cNvCxnSpPr>
          <p:nvPr/>
        </p:nvCxnSpPr>
        <p:spPr>
          <a:xfrm flipH="1">
            <a:off x="4451141" y="5042517"/>
            <a:ext cx="731054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>
            <a:stCxn id="46" idx="4"/>
            <a:endCxn id="48" idx="0"/>
          </p:cNvCxnSpPr>
          <p:nvPr/>
        </p:nvCxnSpPr>
        <p:spPr>
          <a:xfrm>
            <a:off x="5182195" y="5042517"/>
            <a:ext cx="606540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>
            <a:stCxn id="41" idx="4"/>
            <a:endCxn id="50" idx="0"/>
          </p:cNvCxnSpPr>
          <p:nvPr/>
        </p:nvCxnSpPr>
        <p:spPr>
          <a:xfrm flipH="1">
            <a:off x="10033331" y="4999784"/>
            <a:ext cx="366415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60"/>
          <p:cNvSpPr/>
          <p:nvPr/>
        </p:nvSpPr>
        <p:spPr>
          <a:xfrm>
            <a:off x="8634382" y="5923062"/>
            <a:ext cx="184290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אליפסה 61"/>
          <p:cNvSpPr/>
          <p:nvPr/>
        </p:nvSpPr>
        <p:spPr>
          <a:xfrm>
            <a:off x="10563633" y="5923062"/>
            <a:ext cx="97298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t6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אליפסה 62"/>
          <p:cNvSpPr/>
          <p:nvPr/>
        </p:nvSpPr>
        <p:spPr>
          <a:xfrm>
            <a:off x="11011199" y="5252798"/>
            <a:ext cx="95447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מחבר ישר 64"/>
          <p:cNvCxnSpPr>
            <a:stCxn id="41" idx="5"/>
          </p:cNvCxnSpPr>
          <p:nvPr/>
        </p:nvCxnSpPr>
        <p:spPr>
          <a:xfrm>
            <a:off x="10996480" y="4938679"/>
            <a:ext cx="478013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/>
          <p:cNvCxnSpPr>
            <a:stCxn id="50" idx="3"/>
            <a:endCxn id="61" idx="0"/>
          </p:cNvCxnSpPr>
          <p:nvPr/>
        </p:nvCxnSpPr>
        <p:spPr>
          <a:xfrm>
            <a:off x="9441155" y="5608943"/>
            <a:ext cx="114681" cy="31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/>
          <p:cNvCxnSpPr>
            <a:stCxn id="50" idx="4"/>
            <a:endCxn id="62" idx="0"/>
          </p:cNvCxnSpPr>
          <p:nvPr/>
        </p:nvCxnSpPr>
        <p:spPr>
          <a:xfrm>
            <a:off x="10033331" y="5670048"/>
            <a:ext cx="1016795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אליפסה 72"/>
          <p:cNvSpPr/>
          <p:nvPr/>
        </p:nvSpPr>
        <p:spPr>
          <a:xfrm>
            <a:off x="8288750" y="3953912"/>
            <a:ext cx="166907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apply : t16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אליפסה 73"/>
          <p:cNvSpPr/>
          <p:nvPr/>
        </p:nvSpPr>
        <p:spPr>
          <a:xfrm>
            <a:off x="7043875" y="4661126"/>
            <a:ext cx="165546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apply : t15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אליפסה 74"/>
          <p:cNvSpPr/>
          <p:nvPr/>
        </p:nvSpPr>
        <p:spPr>
          <a:xfrm>
            <a:off x="6635502" y="5331390"/>
            <a:ext cx="113964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:: : t14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אליפסה 75"/>
          <p:cNvSpPr/>
          <p:nvPr/>
        </p:nvSpPr>
        <p:spPr>
          <a:xfrm>
            <a:off x="7900835" y="5331390"/>
            <a:ext cx="1154627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hd : t5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8" name="מחבר ישר 77"/>
          <p:cNvCxnSpPr>
            <a:stCxn id="73" idx="3"/>
            <a:endCxn id="74" idx="0"/>
          </p:cNvCxnSpPr>
          <p:nvPr/>
        </p:nvCxnSpPr>
        <p:spPr>
          <a:xfrm flipH="1">
            <a:off x="7871609" y="4310057"/>
            <a:ext cx="661571" cy="35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79"/>
          <p:cNvCxnSpPr>
            <a:stCxn id="74" idx="4"/>
            <a:endCxn id="75" idx="0"/>
          </p:cNvCxnSpPr>
          <p:nvPr/>
        </p:nvCxnSpPr>
        <p:spPr>
          <a:xfrm flipH="1">
            <a:off x="7205325" y="5078376"/>
            <a:ext cx="666284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/>
          <p:cNvCxnSpPr>
            <a:stCxn id="74" idx="4"/>
            <a:endCxn id="76" idx="0"/>
          </p:cNvCxnSpPr>
          <p:nvPr/>
        </p:nvCxnSpPr>
        <p:spPr>
          <a:xfrm>
            <a:off x="7871609" y="5078376"/>
            <a:ext cx="606540" cy="25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73" idx="0"/>
            <a:endCxn id="14" idx="5"/>
          </p:cNvCxnSpPr>
          <p:nvPr/>
        </p:nvCxnSpPr>
        <p:spPr>
          <a:xfrm flipH="1" flipV="1">
            <a:off x="8923071" y="3640884"/>
            <a:ext cx="200216" cy="31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14919" y="428178"/>
            <a:ext cx="388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After fix - Parse tree with types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אליפסה 10"/>
          <p:cNvSpPr/>
          <p:nvPr/>
        </p:nvSpPr>
        <p:spPr>
          <a:xfrm>
            <a:off x="133166" y="2012273"/>
            <a:ext cx="186774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: </a:t>
            </a:r>
          </a:p>
          <a:p>
            <a:pPr algn="ctr"/>
            <a:r>
              <a:rPr lang="en-US" dirty="0" smtClean="0"/>
              <a:t>a -&gt; (a-&gt; b)</a:t>
            </a:r>
            <a:endParaRPr lang="en-US" dirty="0"/>
          </a:p>
        </p:txBody>
      </p:sp>
      <p:sp>
        <p:nvSpPr>
          <p:cNvPr id="13" name="אליפסה 12"/>
          <p:cNvSpPr/>
          <p:nvPr/>
        </p:nvSpPr>
        <p:spPr>
          <a:xfrm>
            <a:off x="2150382" y="2012273"/>
            <a:ext cx="1145220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: a</a:t>
            </a:r>
            <a:endParaRPr lang="en-US" dirty="0"/>
          </a:p>
        </p:txBody>
      </p:sp>
      <p:sp>
        <p:nvSpPr>
          <p:cNvPr id="34" name="אליפסה 33"/>
          <p:cNvSpPr/>
          <p:nvPr/>
        </p:nvSpPr>
        <p:spPr>
          <a:xfrm>
            <a:off x="4155762" y="2826801"/>
            <a:ext cx="861134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 ]</a:t>
            </a:r>
            <a:endParaRPr lang="en-US" dirty="0"/>
          </a:p>
        </p:txBody>
      </p:sp>
      <p:sp>
        <p:nvSpPr>
          <p:cNvPr id="35" name="אליפסה 34"/>
          <p:cNvSpPr/>
          <p:nvPr/>
        </p:nvSpPr>
        <p:spPr>
          <a:xfrm>
            <a:off x="5449108" y="2082185"/>
            <a:ext cx="86261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[y]</a:t>
            </a:r>
            <a:endParaRPr lang="en-US" dirty="0"/>
          </a:p>
        </p:txBody>
      </p:sp>
      <p:sp>
        <p:nvSpPr>
          <p:cNvPr id="51" name="אליפסה 50"/>
          <p:cNvSpPr/>
          <p:nvPr/>
        </p:nvSpPr>
        <p:spPr>
          <a:xfrm>
            <a:off x="3713826" y="396536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53" name="אליפסה 52"/>
          <p:cNvSpPr/>
          <p:nvPr/>
        </p:nvSpPr>
        <p:spPr>
          <a:xfrm>
            <a:off x="1287262" y="1302059"/>
            <a:ext cx="1368173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: </a:t>
            </a:r>
          </a:p>
          <a:p>
            <a:pPr algn="ctr"/>
            <a:r>
              <a:rPr lang="en-US" dirty="0" smtClean="0"/>
              <a:t>a -&gt; b</a:t>
            </a:r>
            <a:endParaRPr lang="en-US" dirty="0"/>
          </a:p>
        </p:txBody>
      </p:sp>
      <p:sp>
        <p:nvSpPr>
          <p:cNvPr id="55" name="אליפסה 54"/>
          <p:cNvSpPr/>
          <p:nvPr/>
        </p:nvSpPr>
        <p:spPr>
          <a:xfrm>
            <a:off x="4511843" y="1296881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59" name="אליפסה 58"/>
          <p:cNvSpPr/>
          <p:nvPr/>
        </p:nvSpPr>
        <p:spPr>
          <a:xfrm>
            <a:off x="2728425" y="2826801"/>
            <a:ext cx="1367162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64" name="אליפסה 63"/>
          <p:cNvSpPr/>
          <p:nvPr/>
        </p:nvSpPr>
        <p:spPr>
          <a:xfrm>
            <a:off x="3832683" y="2082185"/>
            <a:ext cx="1010106" cy="417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cxnSp>
        <p:nvCxnSpPr>
          <p:cNvPr id="17" name="מחבר ישר 16"/>
          <p:cNvCxnSpPr>
            <a:stCxn id="51" idx="3"/>
            <a:endCxn id="53" idx="0"/>
          </p:cNvCxnSpPr>
          <p:nvPr/>
        </p:nvCxnSpPr>
        <p:spPr>
          <a:xfrm flipH="1">
            <a:off x="1971349" y="752681"/>
            <a:ext cx="1890404" cy="54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>
            <a:stCxn id="51" idx="5"/>
            <a:endCxn id="55" idx="0"/>
          </p:cNvCxnSpPr>
          <p:nvPr/>
        </p:nvCxnSpPr>
        <p:spPr>
          <a:xfrm>
            <a:off x="4576005" y="752681"/>
            <a:ext cx="440891" cy="54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/>
          <p:cNvCxnSpPr>
            <a:stCxn id="53" idx="3"/>
            <a:endCxn id="11" idx="0"/>
          </p:cNvCxnSpPr>
          <p:nvPr/>
        </p:nvCxnSpPr>
        <p:spPr>
          <a:xfrm flipH="1">
            <a:off x="1067036" y="1658204"/>
            <a:ext cx="420590" cy="35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/>
          <p:cNvCxnSpPr>
            <a:stCxn id="53" idx="4"/>
            <a:endCxn id="13" idx="0"/>
          </p:cNvCxnSpPr>
          <p:nvPr/>
        </p:nvCxnSpPr>
        <p:spPr>
          <a:xfrm>
            <a:off x="1971349" y="1719309"/>
            <a:ext cx="751643" cy="29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/>
          <p:cNvCxnSpPr>
            <a:stCxn id="55" idx="3"/>
            <a:endCxn id="64" idx="0"/>
          </p:cNvCxnSpPr>
          <p:nvPr/>
        </p:nvCxnSpPr>
        <p:spPr>
          <a:xfrm flipH="1">
            <a:off x="4337736" y="1653026"/>
            <a:ext cx="322034" cy="42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55" idx="5"/>
            <a:endCxn id="35" idx="0"/>
          </p:cNvCxnSpPr>
          <p:nvPr/>
        </p:nvCxnSpPr>
        <p:spPr>
          <a:xfrm>
            <a:off x="5374022" y="1653026"/>
            <a:ext cx="506392" cy="42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>
            <a:stCxn id="64" idx="3"/>
            <a:endCxn id="59" idx="0"/>
          </p:cNvCxnSpPr>
          <p:nvPr/>
        </p:nvCxnSpPr>
        <p:spPr>
          <a:xfrm flipH="1">
            <a:off x="3412006" y="2438330"/>
            <a:ext cx="568604" cy="38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64" idx="4"/>
            <a:endCxn id="34" idx="0"/>
          </p:cNvCxnSpPr>
          <p:nvPr/>
        </p:nvCxnSpPr>
        <p:spPr>
          <a:xfrm>
            <a:off x="4337736" y="2499435"/>
            <a:ext cx="248593" cy="32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78357" y="1296881"/>
            <a:ext cx="4024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match(x,  -&gt; ([], [y]))</a:t>
            </a:r>
          </a:p>
          <a:p>
            <a:endParaRPr lang="en-US" dirty="0"/>
          </a:p>
          <a:p>
            <a:r>
              <a:rPr lang="en-US" dirty="0" smtClean="0"/>
              <a:t>apply(	</a:t>
            </a:r>
          </a:p>
          <a:p>
            <a:r>
              <a:rPr lang="en-US" dirty="0"/>
              <a:t>	</a:t>
            </a:r>
            <a:r>
              <a:rPr lang="en-US" dirty="0" smtClean="0"/>
              <a:t>apply( 	</a:t>
            </a:r>
          </a:p>
          <a:p>
            <a:r>
              <a:rPr lang="en-US" dirty="0"/>
              <a:t>	</a:t>
            </a:r>
            <a:r>
              <a:rPr lang="en-US" dirty="0" smtClean="0"/>
              <a:t>	match, </a:t>
            </a:r>
          </a:p>
          <a:p>
            <a:r>
              <a:rPr lang="en-US" dirty="0" smtClean="0"/>
              <a:t>		x</a:t>
            </a:r>
          </a:p>
          <a:p>
            <a:r>
              <a:rPr lang="en-US" dirty="0"/>
              <a:t>	 </a:t>
            </a:r>
            <a:r>
              <a:rPr lang="en-US" dirty="0" smtClean="0"/>
              <a:t>         ),   </a:t>
            </a:r>
          </a:p>
          <a:p>
            <a:r>
              <a:rPr lang="en-US" dirty="0" smtClean="0"/>
              <a:t>    	</a:t>
            </a:r>
          </a:p>
          <a:p>
            <a:r>
              <a:rPr lang="en-US" dirty="0" smtClean="0"/>
              <a:t>	apply(</a:t>
            </a:r>
          </a:p>
          <a:p>
            <a:r>
              <a:rPr lang="en-US" dirty="0"/>
              <a:t>	</a:t>
            </a:r>
            <a:r>
              <a:rPr lang="en-US" dirty="0" smtClean="0"/>
              <a:t>	apply(</a:t>
            </a:r>
          </a:p>
          <a:p>
            <a:r>
              <a:rPr lang="en-US" dirty="0"/>
              <a:t>	</a:t>
            </a:r>
            <a:r>
              <a:rPr lang="en-US" dirty="0" smtClean="0"/>
              <a:t>		-&gt;, </a:t>
            </a:r>
          </a:p>
          <a:p>
            <a:r>
              <a:rPr lang="en-US" dirty="0"/>
              <a:t>	</a:t>
            </a:r>
            <a:r>
              <a:rPr lang="en-US" dirty="0" smtClean="0"/>
              <a:t>		[]</a:t>
            </a:r>
          </a:p>
          <a:p>
            <a:r>
              <a:rPr lang="en-US" dirty="0"/>
              <a:t>	</a:t>
            </a:r>
            <a:r>
              <a:rPr lang="en-US" dirty="0" smtClean="0"/>
              <a:t>	          ), 				[y])  </a:t>
            </a:r>
          </a:p>
          <a:p>
            <a:r>
              <a:rPr lang="en-US" dirty="0"/>
              <a:t>	 </a:t>
            </a:r>
            <a:r>
              <a:rPr lang="en-US" dirty="0" smtClean="0"/>
              <a:t>         )</a:t>
            </a:r>
          </a:p>
          <a:p>
            <a:r>
              <a:rPr lang="en-US" dirty="0" smtClean="0"/>
              <a:t>          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614919" y="428178"/>
            <a:ext cx="388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Draft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656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227</Words>
  <Application>Microsoft Office PowerPoint</Application>
  <PresentationFormat>מסך רחב</PresentationFormat>
  <Paragraphs>100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12</cp:revision>
  <dcterms:created xsi:type="dcterms:W3CDTF">2017-01-19T10:02:01Z</dcterms:created>
  <dcterms:modified xsi:type="dcterms:W3CDTF">2017-01-19T11:32:14Z</dcterms:modified>
</cp:coreProperties>
</file>