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73F8F-6407-4145-AA44-08CEA7013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NOTAS DEL CURSO HTML5 Y CSS3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93EB68-B99E-45A3-9F8C-F27786377F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Diapositivas donde habrán fotos de datos importantes que se lleguen a ocupar después…..</a:t>
            </a:r>
          </a:p>
        </p:txBody>
      </p:sp>
    </p:spTree>
    <p:extLst>
      <p:ext uri="{BB962C8B-B14F-4D97-AF65-F5344CB8AC3E}">
        <p14:creationId xmlns:p14="http://schemas.microsoft.com/office/powerpoint/2010/main" val="277178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36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4" name="Picture 38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40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F275D09-2C03-4F2F-B942-19B4FC051D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88" b="128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2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DF60384-8F3A-4A3C-9ECE-96CE00EECB18}"/>
              </a:ext>
            </a:extLst>
          </p:cNvPr>
          <p:cNvPicPr/>
          <p:nvPr/>
        </p:nvPicPr>
        <p:blipFill rotWithShape="1">
          <a:blip r:embed="rId2"/>
          <a:srcRect t="24699" r="42313" b="17788"/>
          <a:stretch/>
        </p:blipFill>
        <p:spPr>
          <a:xfrm>
            <a:off x="1751130" y="643467"/>
            <a:ext cx="8689739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5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CFAC6DE-8DC8-462D-BAE7-2C367A0113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4236" y="643467"/>
            <a:ext cx="8663528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5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AB7D3969-A2D5-4B65-A66B-7000F38CDE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4236" y="643467"/>
            <a:ext cx="8663528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7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3C56337-4D04-470D-8DD9-FA9CE5ABB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236" y="643467"/>
            <a:ext cx="8663528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2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79CCAF6-5B04-42E0-962F-0230450D1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236" y="643467"/>
            <a:ext cx="8663528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6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4C179D3B-FE9C-4352-8D70-281A61B91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236" y="643467"/>
            <a:ext cx="8663528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5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40C6E255-564F-4C7B-AE2D-5D129443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236" y="643467"/>
            <a:ext cx="8663528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7522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Panorámica</PresentationFormat>
  <Paragraphs>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Galería</vt:lpstr>
      <vt:lpstr>NOTAS DEL CURSO HTML5 Y CSS3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NOTAS DEL CURSO HTML5 Y CSS3</dc:title>
  <dc:creator>daniel montemayor carlin</dc:creator>
  <cp:lastModifiedBy>daniel montemayor carlin</cp:lastModifiedBy>
  <cp:revision>2</cp:revision>
  <dcterms:created xsi:type="dcterms:W3CDTF">2020-08-12T03:23:52Z</dcterms:created>
  <dcterms:modified xsi:type="dcterms:W3CDTF">2020-08-12T03:23:56Z</dcterms:modified>
</cp:coreProperties>
</file>