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73F8F-6407-4145-AA44-08CEA7013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NOTAS DEL CURSO HTML5 Y CSS3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3EB68-B99E-45A3-9F8C-F27786377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Diapositivas donde habrán fotos de datos importantes que se lleguen a ocupar después…..</a:t>
            </a:r>
          </a:p>
        </p:txBody>
      </p:sp>
    </p:spTree>
    <p:extLst>
      <p:ext uri="{BB962C8B-B14F-4D97-AF65-F5344CB8AC3E}">
        <p14:creationId xmlns:p14="http://schemas.microsoft.com/office/powerpoint/2010/main" val="277178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36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Picture 38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40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F275D09-2C03-4F2F-B942-19B4FC05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8" b="128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F60384-8F3A-4A3C-9ECE-96CE00EECB18}"/>
              </a:ext>
            </a:extLst>
          </p:cNvPr>
          <p:cNvPicPr/>
          <p:nvPr/>
        </p:nvPicPr>
        <p:blipFill rotWithShape="1">
          <a:blip r:embed="rId2"/>
          <a:srcRect t="24699" r="42313" b="17788"/>
          <a:stretch/>
        </p:blipFill>
        <p:spPr>
          <a:xfrm>
            <a:off x="1751130" y="643467"/>
            <a:ext cx="8689739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5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FAC6DE-8DC8-462D-BAE7-2C367A0113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5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AB7D3969-A2D5-4B65-A66B-7000F38CD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8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NOTAS DEL CURSO HTML5 Y CSS3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DEL CURSO HTML5 Y CSS3</dc:title>
  <dc:creator>daniel montemayor carlin</dc:creator>
  <cp:lastModifiedBy>daniel montemayor carlin</cp:lastModifiedBy>
  <cp:revision>1</cp:revision>
  <dcterms:created xsi:type="dcterms:W3CDTF">2020-08-06T05:10:00Z</dcterms:created>
  <dcterms:modified xsi:type="dcterms:W3CDTF">2020-08-06T05:10:35Z</dcterms:modified>
</cp:coreProperties>
</file>