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Black"/>
      <p:bold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igRXLvDMxG5l6x9QmIOZGUTf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Black-boldItalic.fntdata"/><Relationship Id="rId12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c26dd3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a1c26dd3c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ÍTULO ESTILO 3">
  <p:cSld name="CAPÍTULO ESTI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29" name="Google Shape;2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RAL 2B">
  <p:cSld name="ESQUEMA GRAL 2B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.png" id="31" name="Google Shape;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ESTILO 1">
  <p:cSld name="PORTADA ESTI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ÍTULO ESTILO 1">
  <p:cSld name="CAPÍTULO ESTILO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35" name="Google Shape;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1">
  <p:cSld name="SECCIÓN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-01.png"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RAL 2">
  <p:cSld name="ESQUEMA GRAL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.png" id="39" name="Google Shape;3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ESTILO 3">
  <p:cSld name="SECCIÓN ESTILO 3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-03.png"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ESTILO 2">
  <p:cSld name="PORTADA ESTILO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ENERAL">
  <p:cSld name="ESQUEMA GENER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-04.png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-título-plantillafoto01.png"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ÍTULO ESTILO 2">
  <p:cSld name="CAPÍTULO ESTILO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22" name="Google Shape;2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GRAL 2A">
  <p:cSld name="ESQUEMA GRAL 2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2">
  <p:cSld name="SECCIÓN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mplate_PPT-02.png" id="27" name="Google Shape;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-título-portadafoto.png" id="44" name="Google Shape;44;p1"/>
          <p:cNvPicPr preferRelativeResize="0"/>
          <p:nvPr/>
        </p:nvPicPr>
        <p:blipFill rotWithShape="1">
          <a:blip r:embed="rId3">
            <a:alphaModFix/>
          </a:blip>
          <a:srcRect b="0" l="56810" r="0" t="0"/>
          <a:stretch/>
        </p:blipFill>
        <p:spPr>
          <a:xfrm>
            <a:off x="5194744" y="0"/>
            <a:ext cx="39492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774375" y="658050"/>
            <a:ext cx="42861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Sistema ProFac</a:t>
            </a:r>
            <a:endParaRPr b="0" i="0" sz="2400" u="none" cap="none" strike="noStrike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Equipo CDTI: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Juan Sebastian Castellar Muñoz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Luyi Daniel Mosquera Mosquera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Alejandro Bettín Flórez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Senasoft 2020</a:t>
            </a:r>
            <a:endParaRPr b="1" i="0" sz="1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523512" y="247702"/>
            <a:ext cx="5975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1.Introduccion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209175" y="1128600"/>
            <a:ext cx="83676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 se </a:t>
            </a:r>
            <a:r>
              <a:rPr lang="es-ES"/>
              <a:t>realizará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socialización del diseño propuesto por el grupo CDTI para el sistema multitenant de facturación y gestión de inventarios para empresas. Los Documentos que se </a:t>
            </a:r>
            <a:r>
              <a:rPr lang="es-ES"/>
              <a:t>mostrarán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siguiente exposición 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-ES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Diagrama de Casos de uso general del sistema (UML)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-ES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Diagrama de procesos de negocio general (BPMN)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-ES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Documento de requisitos funcionales del sistema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-ES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Diagrama Relacional de las entidades (MR/DR)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-ES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s-ES" sz="13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Matriz de roles y permisos del sistema.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452568" y="186766"/>
            <a:ext cx="5975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Diagrama de casos de uso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-3369" t="0"/>
          <a:stretch/>
        </p:blipFill>
        <p:spPr>
          <a:xfrm>
            <a:off x="1733650" y="921475"/>
            <a:ext cx="5196426" cy="4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452568" y="186766"/>
            <a:ext cx="5975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Diagrama de procesos de negocio 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de programa\juegos\Archivos de j y s\Tareas\SENA - Instructores\Jose freddy caicedo\PruebaSenasoft\BPMNSistemaMultitend.png"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869" y="908573"/>
            <a:ext cx="5963331" cy="416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c26dd3cb_1_0"/>
          <p:cNvSpPr txBox="1"/>
          <p:nvPr/>
        </p:nvSpPr>
        <p:spPr>
          <a:xfrm>
            <a:off x="452568" y="186766"/>
            <a:ext cx="5975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s-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Diagrama Relacional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a1c26dd3c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116"/>
            <a:ext cx="8839200" cy="400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