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5cc49e0af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5cc49e0af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5cc49e0af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5cc49e0af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cc49e0a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cc49e0a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5ccb321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5ccb321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5cc49e0a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5cc49e0a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5cc49e0a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5cc49e0a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5cc49e0a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5cc49e0a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5cc49e0af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5cc49e0af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5cc49e0a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5cc49e0a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5cc49e0a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5cc49e0a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Games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Dan Rose and Bikash Khatiwoda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Leaderboard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1171075"/>
            <a:ext cx="7524523" cy="383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Leaderboard.php</a:t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063" y="942275"/>
            <a:ext cx="4161876" cy="404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Site</a:t>
            </a:r>
            <a:r>
              <a:rPr lang="en"/>
              <a:t> Has</a:t>
            </a:r>
            <a:r>
              <a:rPr lang="en"/>
              <a:t>: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</a:t>
            </a:r>
            <a:r>
              <a:rPr lang="en"/>
              <a:t> login and signup system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</a:t>
            </a:r>
            <a:r>
              <a:rPr lang="en"/>
              <a:t> leaderboard with all the users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Games to play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point system for when you play the games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Languages we used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PHP for the login and point system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Html for the website look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CSS to make the design look nice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Responsibilities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Bikash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Made the CSS for the website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Worked on most of the HTML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Daniel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Created the login system with PHP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Created the leaderboard with PHP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438" y="1246313"/>
            <a:ext cx="6927024" cy="355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Page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288" y="1223899"/>
            <a:ext cx="6825326" cy="349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Login.php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027" y="1277575"/>
            <a:ext cx="6532224" cy="34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Process.php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412" y="933175"/>
            <a:ext cx="4767176" cy="4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450" y="1210725"/>
            <a:ext cx="6752976" cy="34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Page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687" y="1094825"/>
            <a:ext cx="7162526" cy="35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